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70" r:id="rId12"/>
    <p:sldId id="268" r:id="rId13"/>
    <p:sldId id="271" r:id="rId14"/>
    <p:sldId id="269" r:id="rId15"/>
    <p:sldId id="272" r:id="rId16"/>
    <p:sldId id="275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AC86F6-4FB5-4AF9-8557-37E6FEB209C0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5CF812C-0EC7-4C41-89FE-0B2B6407FF4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PENCADANG</a:t>
          </a:r>
          <a:endParaRPr lang="en-US" b="1" dirty="0">
            <a:latin typeface="Comic Sans MS" pitchFamily="66" charset="0"/>
          </a:endParaRPr>
        </a:p>
      </dgm:t>
    </dgm:pt>
    <dgm:pt modelId="{66A9DBE6-D9DE-4DAD-A9F7-50503703FDBA}" type="parTrans" cxnId="{E1F8A6D5-DCA4-4102-B8D2-64D40BCC96D2}">
      <dgm:prSet/>
      <dgm:spPr/>
      <dgm:t>
        <a:bodyPr/>
        <a:lstStyle/>
        <a:p>
          <a:endParaRPr lang="en-US"/>
        </a:p>
      </dgm:t>
    </dgm:pt>
    <dgm:pt modelId="{97C2B7F9-440B-4034-9575-7F2ECA0A17CC}" type="sibTrans" cxnId="{E1F8A6D5-DCA4-4102-B8D2-64D40BCC96D2}">
      <dgm:prSet/>
      <dgm:spPr/>
      <dgm:t>
        <a:bodyPr/>
        <a:lstStyle/>
        <a:p>
          <a:endParaRPr lang="en-US"/>
        </a:p>
      </dgm:t>
    </dgm:pt>
    <dgm:pt modelId="{DA2F5884-2BFA-4C4D-9E41-A70E1D77887C}">
      <dgm:prSet phldrT="[Text]"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Pencadang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Pertama</a:t>
          </a:r>
          <a:endParaRPr lang="en-US" b="1" dirty="0">
            <a:latin typeface="Comic Sans MS" pitchFamily="66" charset="0"/>
          </a:endParaRPr>
        </a:p>
      </dgm:t>
    </dgm:pt>
    <dgm:pt modelId="{10A45401-DA8E-4C3A-8CBF-6D316067E667}" type="parTrans" cxnId="{1FD79FBC-9ABE-4787-96FD-34FDAB136BEF}">
      <dgm:prSet/>
      <dgm:spPr/>
      <dgm:t>
        <a:bodyPr/>
        <a:lstStyle/>
        <a:p>
          <a:endParaRPr lang="en-US"/>
        </a:p>
      </dgm:t>
    </dgm:pt>
    <dgm:pt modelId="{A76AD0AD-165C-4C37-A443-9EC47A215E80}" type="sibTrans" cxnId="{1FD79FBC-9ABE-4787-96FD-34FDAB136BEF}">
      <dgm:prSet/>
      <dgm:spPr/>
      <dgm:t>
        <a:bodyPr/>
        <a:lstStyle/>
        <a:p>
          <a:endParaRPr lang="en-US"/>
        </a:p>
      </dgm:t>
    </dgm:pt>
    <dgm:pt modelId="{A029EAB5-21FA-4CA8-91EA-A4445A507D27}">
      <dgm:prSet phldrT="[Text]"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Pencadang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Kedua</a:t>
          </a:r>
          <a:endParaRPr lang="en-US" b="1" dirty="0" smtClean="0">
            <a:latin typeface="Comic Sans MS" pitchFamily="66" charset="0"/>
          </a:endParaRPr>
        </a:p>
      </dgm:t>
    </dgm:pt>
    <dgm:pt modelId="{44C08E46-3D06-4F96-9930-BB2B9AE0B959}" type="parTrans" cxnId="{760F7724-7BA3-402B-8D4B-36FB1C45B8B4}">
      <dgm:prSet/>
      <dgm:spPr/>
      <dgm:t>
        <a:bodyPr/>
        <a:lstStyle/>
        <a:p>
          <a:endParaRPr lang="en-US"/>
        </a:p>
      </dgm:t>
    </dgm:pt>
    <dgm:pt modelId="{414833FE-D965-44D1-947D-1782A351BBE8}" type="sibTrans" cxnId="{760F7724-7BA3-402B-8D4B-36FB1C45B8B4}">
      <dgm:prSet/>
      <dgm:spPr/>
      <dgm:t>
        <a:bodyPr/>
        <a:lstStyle/>
        <a:p>
          <a:endParaRPr lang="en-US"/>
        </a:p>
      </dgm:t>
    </dgm:pt>
    <dgm:pt modelId="{341A3F57-8D84-4A58-A342-DACF9EFA89B2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PENYANGGAH</a:t>
          </a:r>
          <a:endParaRPr lang="en-US" b="1" dirty="0">
            <a:latin typeface="Comic Sans MS" pitchFamily="66" charset="0"/>
          </a:endParaRPr>
        </a:p>
      </dgm:t>
    </dgm:pt>
    <dgm:pt modelId="{E87A030A-FD8D-4DB3-BF69-E80E64C9E584}" type="parTrans" cxnId="{E570FAD0-DE07-458C-80EA-1A7F58067ADF}">
      <dgm:prSet/>
      <dgm:spPr/>
      <dgm:t>
        <a:bodyPr/>
        <a:lstStyle/>
        <a:p>
          <a:endParaRPr lang="en-US"/>
        </a:p>
      </dgm:t>
    </dgm:pt>
    <dgm:pt modelId="{93126848-C4B2-44DA-ABE3-7D822A7C1AB5}" type="sibTrans" cxnId="{E570FAD0-DE07-458C-80EA-1A7F58067ADF}">
      <dgm:prSet/>
      <dgm:spPr/>
      <dgm:t>
        <a:bodyPr/>
        <a:lstStyle/>
        <a:p>
          <a:endParaRPr lang="en-US"/>
        </a:p>
      </dgm:t>
    </dgm:pt>
    <dgm:pt modelId="{29243E0C-8D8B-4E35-B121-A85F75668D1E}">
      <dgm:prSet phldrT="[Text]"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Penyanggah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Pertama</a:t>
          </a:r>
          <a:endParaRPr lang="en-US" b="1" dirty="0">
            <a:latin typeface="Comic Sans MS" pitchFamily="66" charset="0"/>
          </a:endParaRPr>
        </a:p>
      </dgm:t>
    </dgm:pt>
    <dgm:pt modelId="{8B5BF830-51D3-4B58-A965-BDD7F6FD9F71}" type="parTrans" cxnId="{4460CC95-B69E-4C15-8375-CA515C4BF8D0}">
      <dgm:prSet/>
      <dgm:spPr/>
      <dgm:t>
        <a:bodyPr/>
        <a:lstStyle/>
        <a:p>
          <a:endParaRPr lang="en-US"/>
        </a:p>
      </dgm:t>
    </dgm:pt>
    <dgm:pt modelId="{3A6B10FE-34A0-4FB3-947C-FC561295BD4F}" type="sibTrans" cxnId="{4460CC95-B69E-4C15-8375-CA515C4BF8D0}">
      <dgm:prSet/>
      <dgm:spPr/>
      <dgm:t>
        <a:bodyPr/>
        <a:lstStyle/>
        <a:p>
          <a:endParaRPr lang="en-US"/>
        </a:p>
      </dgm:t>
    </dgm:pt>
    <dgm:pt modelId="{6E0895B7-C01E-4AD5-8B8F-616E10B371F4}">
      <dgm:prSet phldrT="[Text]"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Penyanggah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Kedua</a:t>
          </a:r>
          <a:endParaRPr lang="en-US" b="1" dirty="0">
            <a:latin typeface="Comic Sans MS" pitchFamily="66" charset="0"/>
          </a:endParaRPr>
        </a:p>
      </dgm:t>
    </dgm:pt>
    <dgm:pt modelId="{7C01C959-B295-4B0D-96B6-8AA2B17F3330}" type="parTrans" cxnId="{E08CF46A-8E10-40DF-9DB4-366839793B06}">
      <dgm:prSet/>
      <dgm:spPr/>
      <dgm:t>
        <a:bodyPr/>
        <a:lstStyle/>
        <a:p>
          <a:endParaRPr lang="en-US"/>
        </a:p>
      </dgm:t>
    </dgm:pt>
    <dgm:pt modelId="{16AE3582-106C-424C-9C84-F5AAC5E35A0C}" type="sibTrans" cxnId="{E08CF46A-8E10-40DF-9DB4-366839793B06}">
      <dgm:prSet/>
      <dgm:spPr/>
      <dgm:t>
        <a:bodyPr/>
        <a:lstStyle/>
        <a:p>
          <a:endParaRPr lang="en-US"/>
        </a:p>
      </dgm:t>
    </dgm:pt>
    <dgm:pt modelId="{18F0FA76-E80A-401F-A8B4-0AE43408042D}">
      <dgm:prSet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Pencadang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Ketiga</a:t>
          </a:r>
          <a:endParaRPr lang="en-US" b="1" dirty="0">
            <a:latin typeface="Comic Sans MS" pitchFamily="66" charset="0"/>
          </a:endParaRPr>
        </a:p>
      </dgm:t>
    </dgm:pt>
    <dgm:pt modelId="{2BF9D428-EFC7-460F-87A8-80D3EBD5339F}" type="parTrans" cxnId="{1F314967-2EFE-46C5-A8CD-4009D1312A54}">
      <dgm:prSet/>
      <dgm:spPr/>
      <dgm:t>
        <a:bodyPr/>
        <a:lstStyle/>
        <a:p>
          <a:endParaRPr lang="en-US"/>
        </a:p>
      </dgm:t>
    </dgm:pt>
    <dgm:pt modelId="{E7608872-E6E6-4129-AEE9-8873423964B7}" type="sibTrans" cxnId="{1F314967-2EFE-46C5-A8CD-4009D1312A54}">
      <dgm:prSet/>
      <dgm:spPr/>
      <dgm:t>
        <a:bodyPr/>
        <a:lstStyle/>
        <a:p>
          <a:endParaRPr lang="en-US"/>
        </a:p>
      </dgm:t>
    </dgm:pt>
    <dgm:pt modelId="{227AF3D0-7EE5-410B-A4C5-45CE84389A47}">
      <dgm:prSet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Penggulung</a:t>
          </a:r>
          <a:endParaRPr lang="en-US" b="1" dirty="0">
            <a:latin typeface="Comic Sans MS" pitchFamily="66" charset="0"/>
          </a:endParaRPr>
        </a:p>
      </dgm:t>
    </dgm:pt>
    <dgm:pt modelId="{366E7938-2507-4A78-A549-44C31F07C98B}" type="parTrans" cxnId="{84F352F9-4102-448F-BF34-18613E38E13A}">
      <dgm:prSet/>
      <dgm:spPr/>
      <dgm:t>
        <a:bodyPr/>
        <a:lstStyle/>
        <a:p>
          <a:endParaRPr lang="en-US"/>
        </a:p>
      </dgm:t>
    </dgm:pt>
    <dgm:pt modelId="{C3FF4882-D3EF-4F31-8A80-D85D799C4364}" type="sibTrans" cxnId="{84F352F9-4102-448F-BF34-18613E38E13A}">
      <dgm:prSet/>
      <dgm:spPr/>
      <dgm:t>
        <a:bodyPr/>
        <a:lstStyle/>
        <a:p>
          <a:endParaRPr lang="en-US"/>
        </a:p>
      </dgm:t>
    </dgm:pt>
    <dgm:pt modelId="{88BF3C67-30EA-44BF-9CBD-BCF378DD8E65}">
      <dgm:prSet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Penyanggah</a:t>
          </a:r>
          <a:r>
            <a:rPr lang="en-US" b="1" dirty="0" smtClean="0">
              <a:latin typeface="Comic Sans MS" pitchFamily="66" charset="0"/>
            </a:rPr>
            <a:t> </a:t>
          </a:r>
          <a:r>
            <a:rPr lang="en-US" b="1" dirty="0" err="1" smtClean="0">
              <a:latin typeface="Comic Sans MS" pitchFamily="66" charset="0"/>
            </a:rPr>
            <a:t>Ketiga</a:t>
          </a:r>
          <a:endParaRPr lang="en-US" b="1" dirty="0">
            <a:latin typeface="Comic Sans MS" pitchFamily="66" charset="0"/>
          </a:endParaRPr>
        </a:p>
      </dgm:t>
    </dgm:pt>
    <dgm:pt modelId="{47A58E61-8280-4A3D-B915-35C7A24EA9F8}" type="parTrans" cxnId="{AE08CC5E-70B0-41A4-A603-806254530606}">
      <dgm:prSet/>
      <dgm:spPr/>
      <dgm:t>
        <a:bodyPr/>
        <a:lstStyle/>
        <a:p>
          <a:endParaRPr lang="en-US"/>
        </a:p>
      </dgm:t>
    </dgm:pt>
    <dgm:pt modelId="{AEA6B64B-D89F-4C2E-9282-364995E523AF}" type="sibTrans" cxnId="{AE08CC5E-70B0-41A4-A603-806254530606}">
      <dgm:prSet/>
      <dgm:spPr/>
      <dgm:t>
        <a:bodyPr/>
        <a:lstStyle/>
        <a:p>
          <a:endParaRPr lang="en-US"/>
        </a:p>
      </dgm:t>
    </dgm:pt>
    <dgm:pt modelId="{5EA51BE8-BF23-4E30-BD48-D3FFAE4E9EA7}">
      <dgm:prSet/>
      <dgm:spPr/>
      <dgm:t>
        <a:bodyPr/>
        <a:lstStyle/>
        <a:p>
          <a:r>
            <a:rPr lang="en-US" b="1" dirty="0" err="1" smtClean="0">
              <a:latin typeface="Comic Sans MS" pitchFamily="66" charset="0"/>
            </a:rPr>
            <a:t>Penggulung</a:t>
          </a:r>
          <a:endParaRPr lang="en-US" b="1" dirty="0">
            <a:latin typeface="Comic Sans MS" pitchFamily="66" charset="0"/>
          </a:endParaRPr>
        </a:p>
      </dgm:t>
    </dgm:pt>
    <dgm:pt modelId="{A35A10B5-0D09-4724-AA0D-767A06235059}" type="parTrans" cxnId="{61AFF9D0-7578-4244-ABA0-301E306C79F1}">
      <dgm:prSet/>
      <dgm:spPr/>
      <dgm:t>
        <a:bodyPr/>
        <a:lstStyle/>
        <a:p>
          <a:endParaRPr lang="en-US"/>
        </a:p>
      </dgm:t>
    </dgm:pt>
    <dgm:pt modelId="{98D587D5-5611-4547-922E-F60255281F67}" type="sibTrans" cxnId="{61AFF9D0-7578-4244-ABA0-301E306C79F1}">
      <dgm:prSet/>
      <dgm:spPr/>
      <dgm:t>
        <a:bodyPr/>
        <a:lstStyle/>
        <a:p>
          <a:endParaRPr lang="en-US"/>
        </a:p>
      </dgm:t>
    </dgm:pt>
    <dgm:pt modelId="{752BD41B-4850-4267-847C-1433B60D1BB6}" type="pres">
      <dgm:prSet presAssocID="{E9AC86F6-4FB5-4AF9-8557-37E6FEB209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3678B7F-B249-47F9-BB1A-A02CED7388F9}" type="pres">
      <dgm:prSet presAssocID="{F5CF812C-0EC7-4C41-89FE-0B2B6407FF4D}" presName="root" presStyleCnt="0"/>
      <dgm:spPr/>
    </dgm:pt>
    <dgm:pt modelId="{00F8181B-060D-4A82-B9EA-926335A82D71}" type="pres">
      <dgm:prSet presAssocID="{F5CF812C-0EC7-4C41-89FE-0B2B6407FF4D}" presName="rootComposite" presStyleCnt="0"/>
      <dgm:spPr/>
    </dgm:pt>
    <dgm:pt modelId="{5C458883-F812-4DE9-8B8A-CF30B3D33435}" type="pres">
      <dgm:prSet presAssocID="{F5CF812C-0EC7-4C41-89FE-0B2B6407FF4D}" presName="rootText" presStyleLbl="node1" presStyleIdx="0" presStyleCnt="2" custScaleX="130341"/>
      <dgm:spPr/>
      <dgm:t>
        <a:bodyPr/>
        <a:lstStyle/>
        <a:p>
          <a:endParaRPr lang="en-US"/>
        </a:p>
      </dgm:t>
    </dgm:pt>
    <dgm:pt modelId="{C7953EAB-6AC8-4983-AE25-CD83FFEC6348}" type="pres">
      <dgm:prSet presAssocID="{F5CF812C-0EC7-4C41-89FE-0B2B6407FF4D}" presName="rootConnector" presStyleLbl="node1" presStyleIdx="0" presStyleCnt="2"/>
      <dgm:spPr/>
      <dgm:t>
        <a:bodyPr/>
        <a:lstStyle/>
        <a:p>
          <a:endParaRPr lang="en-US"/>
        </a:p>
      </dgm:t>
    </dgm:pt>
    <dgm:pt modelId="{EC41ACE5-A650-48DF-BA2D-DD60D41DC882}" type="pres">
      <dgm:prSet presAssocID="{F5CF812C-0EC7-4C41-89FE-0B2B6407FF4D}" presName="childShape" presStyleCnt="0"/>
      <dgm:spPr/>
    </dgm:pt>
    <dgm:pt modelId="{779693EC-007A-429D-BBD9-3A2AED227289}" type="pres">
      <dgm:prSet presAssocID="{10A45401-DA8E-4C3A-8CBF-6D316067E667}" presName="Name13" presStyleLbl="parChTrans1D2" presStyleIdx="0" presStyleCnt="8"/>
      <dgm:spPr/>
      <dgm:t>
        <a:bodyPr/>
        <a:lstStyle/>
        <a:p>
          <a:endParaRPr lang="en-US"/>
        </a:p>
      </dgm:t>
    </dgm:pt>
    <dgm:pt modelId="{FB25CC48-A8A0-46F6-8921-C1D4F97483C5}" type="pres">
      <dgm:prSet presAssocID="{DA2F5884-2BFA-4C4D-9E41-A70E1D77887C}" presName="childText" presStyleLbl="bgAcc1" presStyleIdx="0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C82C0B-28C2-4E9C-AF6D-8880FB98AFED}" type="pres">
      <dgm:prSet presAssocID="{44C08E46-3D06-4F96-9930-BB2B9AE0B959}" presName="Name13" presStyleLbl="parChTrans1D2" presStyleIdx="1" presStyleCnt="8"/>
      <dgm:spPr/>
      <dgm:t>
        <a:bodyPr/>
        <a:lstStyle/>
        <a:p>
          <a:endParaRPr lang="en-US"/>
        </a:p>
      </dgm:t>
    </dgm:pt>
    <dgm:pt modelId="{E7C006D7-2675-440E-A72E-48776AD21DA2}" type="pres">
      <dgm:prSet presAssocID="{A029EAB5-21FA-4CA8-91EA-A4445A507D27}" presName="childText" presStyleLbl="bgAcc1" presStyleIdx="1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04F7FB-2DD0-42B4-8634-E803BE8265CC}" type="pres">
      <dgm:prSet presAssocID="{2BF9D428-EFC7-460F-87A8-80D3EBD5339F}" presName="Name13" presStyleLbl="parChTrans1D2" presStyleIdx="2" presStyleCnt="8"/>
      <dgm:spPr/>
      <dgm:t>
        <a:bodyPr/>
        <a:lstStyle/>
        <a:p>
          <a:endParaRPr lang="en-US"/>
        </a:p>
      </dgm:t>
    </dgm:pt>
    <dgm:pt modelId="{EB305B49-5C68-4E09-A041-0491510EADFF}" type="pres">
      <dgm:prSet presAssocID="{18F0FA76-E80A-401F-A8B4-0AE43408042D}" presName="childText" presStyleLbl="bgAcc1" presStyleIdx="2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4AA57-DECF-461C-A6FA-870B0D2D0EDC}" type="pres">
      <dgm:prSet presAssocID="{366E7938-2507-4A78-A549-44C31F07C98B}" presName="Name13" presStyleLbl="parChTrans1D2" presStyleIdx="3" presStyleCnt="8" custSzX="196409"/>
      <dgm:spPr/>
      <dgm:t>
        <a:bodyPr/>
        <a:lstStyle/>
        <a:p>
          <a:endParaRPr lang="en-US"/>
        </a:p>
      </dgm:t>
    </dgm:pt>
    <dgm:pt modelId="{251379E5-051C-45C6-B4F1-BED42D035186}" type="pres">
      <dgm:prSet presAssocID="{227AF3D0-7EE5-410B-A4C5-45CE84389A47}" presName="childText" presStyleLbl="bgAcc1" presStyleIdx="3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1E1BC-14D7-4076-8355-E13E9D1D5DDE}" type="pres">
      <dgm:prSet presAssocID="{341A3F57-8D84-4A58-A342-DACF9EFA89B2}" presName="root" presStyleCnt="0"/>
      <dgm:spPr/>
    </dgm:pt>
    <dgm:pt modelId="{295F8648-301B-4F7B-AD55-BA33445AABD4}" type="pres">
      <dgm:prSet presAssocID="{341A3F57-8D84-4A58-A342-DACF9EFA89B2}" presName="rootComposite" presStyleCnt="0"/>
      <dgm:spPr/>
    </dgm:pt>
    <dgm:pt modelId="{0A0CE237-2BC2-4BC6-A182-5CAB6C66F78D}" type="pres">
      <dgm:prSet presAssocID="{341A3F57-8D84-4A58-A342-DACF9EFA89B2}" presName="rootText" presStyleLbl="node1" presStyleIdx="1" presStyleCnt="2" custScaleX="130341"/>
      <dgm:spPr/>
      <dgm:t>
        <a:bodyPr/>
        <a:lstStyle/>
        <a:p>
          <a:endParaRPr lang="en-US"/>
        </a:p>
      </dgm:t>
    </dgm:pt>
    <dgm:pt modelId="{7F19E036-16E8-48B0-B83D-BE6ACCED664A}" type="pres">
      <dgm:prSet presAssocID="{341A3F57-8D84-4A58-A342-DACF9EFA89B2}" presName="rootConnector" presStyleLbl="node1" presStyleIdx="1" presStyleCnt="2"/>
      <dgm:spPr/>
      <dgm:t>
        <a:bodyPr/>
        <a:lstStyle/>
        <a:p>
          <a:endParaRPr lang="en-US"/>
        </a:p>
      </dgm:t>
    </dgm:pt>
    <dgm:pt modelId="{17D9453F-F55C-4EB6-AE84-DE4E3BEF8BD3}" type="pres">
      <dgm:prSet presAssocID="{341A3F57-8D84-4A58-A342-DACF9EFA89B2}" presName="childShape" presStyleCnt="0"/>
      <dgm:spPr/>
    </dgm:pt>
    <dgm:pt modelId="{3CCDDB3E-8005-4984-8C25-CDBFBDC5586F}" type="pres">
      <dgm:prSet presAssocID="{8B5BF830-51D3-4B58-A965-BDD7F6FD9F71}" presName="Name13" presStyleLbl="parChTrans1D2" presStyleIdx="4" presStyleCnt="8"/>
      <dgm:spPr/>
      <dgm:t>
        <a:bodyPr/>
        <a:lstStyle/>
        <a:p>
          <a:endParaRPr lang="en-US"/>
        </a:p>
      </dgm:t>
    </dgm:pt>
    <dgm:pt modelId="{A2106825-4655-4EF0-94C1-041B7892333C}" type="pres">
      <dgm:prSet presAssocID="{29243E0C-8D8B-4E35-B121-A85F75668D1E}" presName="childText" presStyleLbl="bgAcc1" presStyleIdx="4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656F1-3E42-4587-ACB7-AD348242321E}" type="pres">
      <dgm:prSet presAssocID="{7C01C959-B295-4B0D-96B6-8AA2B17F3330}" presName="Name13" presStyleLbl="parChTrans1D2" presStyleIdx="5" presStyleCnt="8" custSzX="196409"/>
      <dgm:spPr/>
      <dgm:t>
        <a:bodyPr/>
        <a:lstStyle/>
        <a:p>
          <a:endParaRPr lang="en-US"/>
        </a:p>
      </dgm:t>
    </dgm:pt>
    <dgm:pt modelId="{4C10E49A-399A-4389-AE13-287ABC2E3DDC}" type="pres">
      <dgm:prSet presAssocID="{6E0895B7-C01E-4AD5-8B8F-616E10B371F4}" presName="childText" presStyleLbl="bgAcc1" presStyleIdx="5" presStyleCnt="8" custScaleX="13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919AD-4276-4A8C-BBED-952127138D3F}" type="pres">
      <dgm:prSet presAssocID="{47A58E61-8280-4A3D-B915-35C7A24EA9F8}" presName="Name13" presStyleLbl="parChTrans1D2" presStyleIdx="6" presStyleCnt="8"/>
      <dgm:spPr/>
      <dgm:t>
        <a:bodyPr/>
        <a:lstStyle/>
        <a:p>
          <a:endParaRPr lang="en-US"/>
        </a:p>
      </dgm:t>
    </dgm:pt>
    <dgm:pt modelId="{B1DC72CE-8E34-4BA5-83F4-08CB6D77EF71}" type="pres">
      <dgm:prSet presAssocID="{88BF3C67-30EA-44BF-9CBD-BCF378DD8E65}" presName="childText" presStyleLbl="bgAcc1" presStyleIdx="6" presStyleCnt="8" custScaleX="135811" custLinFactNeighborX="-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245987-CDC8-4888-8A19-28D6C2FA187E}" type="pres">
      <dgm:prSet presAssocID="{A35A10B5-0D09-4724-AA0D-767A06235059}" presName="Name13" presStyleLbl="parChTrans1D2" presStyleIdx="7" presStyleCnt="8"/>
      <dgm:spPr/>
      <dgm:t>
        <a:bodyPr/>
        <a:lstStyle/>
        <a:p>
          <a:endParaRPr lang="en-US"/>
        </a:p>
      </dgm:t>
    </dgm:pt>
    <dgm:pt modelId="{9197D9DA-40B8-488F-BC7A-E69CA3E695A0}" type="pres">
      <dgm:prSet presAssocID="{5EA51BE8-BF23-4E30-BD48-D3FFAE4E9EA7}" presName="childText" presStyleLbl="bgAcc1" presStyleIdx="7" presStyleCnt="8" custScaleX="137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58C91F-A345-4AC2-B9C2-EB8DCD755B70}" type="presOf" srcId="{47A58E61-8280-4A3D-B915-35C7A24EA9F8}" destId="{BCF919AD-4276-4A8C-BBED-952127138D3F}" srcOrd="0" destOrd="0" presId="urn:microsoft.com/office/officeart/2005/8/layout/hierarchy3"/>
    <dgm:cxn modelId="{1F314967-2EFE-46C5-A8CD-4009D1312A54}" srcId="{F5CF812C-0EC7-4C41-89FE-0B2B6407FF4D}" destId="{18F0FA76-E80A-401F-A8B4-0AE43408042D}" srcOrd="2" destOrd="0" parTransId="{2BF9D428-EFC7-460F-87A8-80D3EBD5339F}" sibTransId="{E7608872-E6E6-4129-AEE9-8873423964B7}"/>
    <dgm:cxn modelId="{D677AD2A-6C25-4190-A61C-CDA6F8B0F5C3}" type="presOf" srcId="{F5CF812C-0EC7-4C41-89FE-0B2B6407FF4D}" destId="{C7953EAB-6AC8-4983-AE25-CD83FFEC6348}" srcOrd="1" destOrd="0" presId="urn:microsoft.com/office/officeart/2005/8/layout/hierarchy3"/>
    <dgm:cxn modelId="{1FD79FBC-9ABE-4787-96FD-34FDAB136BEF}" srcId="{F5CF812C-0EC7-4C41-89FE-0B2B6407FF4D}" destId="{DA2F5884-2BFA-4C4D-9E41-A70E1D77887C}" srcOrd="0" destOrd="0" parTransId="{10A45401-DA8E-4C3A-8CBF-6D316067E667}" sibTransId="{A76AD0AD-165C-4C37-A443-9EC47A215E80}"/>
    <dgm:cxn modelId="{9A766859-3822-43C6-A8CF-2F77D81BE66F}" type="presOf" srcId="{A029EAB5-21FA-4CA8-91EA-A4445A507D27}" destId="{E7C006D7-2675-440E-A72E-48776AD21DA2}" srcOrd="0" destOrd="0" presId="urn:microsoft.com/office/officeart/2005/8/layout/hierarchy3"/>
    <dgm:cxn modelId="{3D451B75-FDDB-4E88-9EE3-9A559ED86DB6}" type="presOf" srcId="{7C01C959-B295-4B0D-96B6-8AA2B17F3330}" destId="{2D1656F1-3E42-4587-ACB7-AD348242321E}" srcOrd="0" destOrd="0" presId="urn:microsoft.com/office/officeart/2005/8/layout/hierarchy3"/>
    <dgm:cxn modelId="{AE08CC5E-70B0-41A4-A603-806254530606}" srcId="{341A3F57-8D84-4A58-A342-DACF9EFA89B2}" destId="{88BF3C67-30EA-44BF-9CBD-BCF378DD8E65}" srcOrd="2" destOrd="0" parTransId="{47A58E61-8280-4A3D-B915-35C7A24EA9F8}" sibTransId="{AEA6B64B-D89F-4C2E-9282-364995E523AF}"/>
    <dgm:cxn modelId="{F4BDE5D1-E401-455B-BD62-FC80F09F7E04}" type="presOf" srcId="{E9AC86F6-4FB5-4AF9-8557-37E6FEB209C0}" destId="{752BD41B-4850-4267-847C-1433B60D1BB6}" srcOrd="0" destOrd="0" presId="urn:microsoft.com/office/officeart/2005/8/layout/hierarchy3"/>
    <dgm:cxn modelId="{83D69D59-6A2B-4D1E-AF44-5FD489746458}" type="presOf" srcId="{341A3F57-8D84-4A58-A342-DACF9EFA89B2}" destId="{7F19E036-16E8-48B0-B83D-BE6ACCED664A}" srcOrd="1" destOrd="0" presId="urn:microsoft.com/office/officeart/2005/8/layout/hierarchy3"/>
    <dgm:cxn modelId="{99FC1487-3022-4708-AB29-18DFD71A795A}" type="presOf" srcId="{8B5BF830-51D3-4B58-A965-BDD7F6FD9F71}" destId="{3CCDDB3E-8005-4984-8C25-CDBFBDC5586F}" srcOrd="0" destOrd="0" presId="urn:microsoft.com/office/officeart/2005/8/layout/hierarchy3"/>
    <dgm:cxn modelId="{6D3F8CB7-F64D-48DB-A053-0E86F9038906}" type="presOf" srcId="{6E0895B7-C01E-4AD5-8B8F-616E10B371F4}" destId="{4C10E49A-399A-4389-AE13-287ABC2E3DDC}" srcOrd="0" destOrd="0" presId="urn:microsoft.com/office/officeart/2005/8/layout/hierarchy3"/>
    <dgm:cxn modelId="{75DFD6D5-6E8C-40B1-B7CB-081669FE47DF}" type="presOf" srcId="{227AF3D0-7EE5-410B-A4C5-45CE84389A47}" destId="{251379E5-051C-45C6-B4F1-BED42D035186}" srcOrd="0" destOrd="0" presId="urn:microsoft.com/office/officeart/2005/8/layout/hierarchy3"/>
    <dgm:cxn modelId="{E570FAD0-DE07-458C-80EA-1A7F58067ADF}" srcId="{E9AC86F6-4FB5-4AF9-8557-37E6FEB209C0}" destId="{341A3F57-8D84-4A58-A342-DACF9EFA89B2}" srcOrd="1" destOrd="0" parTransId="{E87A030A-FD8D-4DB3-BF69-E80E64C9E584}" sibTransId="{93126848-C4B2-44DA-ABE3-7D822A7C1AB5}"/>
    <dgm:cxn modelId="{C00F984F-B9DD-471A-A3F6-41C883816085}" type="presOf" srcId="{A35A10B5-0D09-4724-AA0D-767A06235059}" destId="{DF245987-CDC8-4888-8A19-28D6C2FA187E}" srcOrd="0" destOrd="0" presId="urn:microsoft.com/office/officeart/2005/8/layout/hierarchy3"/>
    <dgm:cxn modelId="{97C8C0AA-42E3-4118-842D-132E7E834581}" type="presOf" srcId="{88BF3C67-30EA-44BF-9CBD-BCF378DD8E65}" destId="{B1DC72CE-8E34-4BA5-83F4-08CB6D77EF71}" srcOrd="0" destOrd="0" presId="urn:microsoft.com/office/officeart/2005/8/layout/hierarchy3"/>
    <dgm:cxn modelId="{5F8A00D3-8BEB-4FEC-A7F7-72AD27993D07}" type="presOf" srcId="{29243E0C-8D8B-4E35-B121-A85F75668D1E}" destId="{A2106825-4655-4EF0-94C1-041B7892333C}" srcOrd="0" destOrd="0" presId="urn:microsoft.com/office/officeart/2005/8/layout/hierarchy3"/>
    <dgm:cxn modelId="{E08CF46A-8E10-40DF-9DB4-366839793B06}" srcId="{341A3F57-8D84-4A58-A342-DACF9EFA89B2}" destId="{6E0895B7-C01E-4AD5-8B8F-616E10B371F4}" srcOrd="1" destOrd="0" parTransId="{7C01C959-B295-4B0D-96B6-8AA2B17F3330}" sibTransId="{16AE3582-106C-424C-9C84-F5AAC5E35A0C}"/>
    <dgm:cxn modelId="{0FAD1862-9D31-4D51-B46D-CE13D336A22A}" type="presOf" srcId="{341A3F57-8D84-4A58-A342-DACF9EFA89B2}" destId="{0A0CE237-2BC2-4BC6-A182-5CAB6C66F78D}" srcOrd="0" destOrd="0" presId="urn:microsoft.com/office/officeart/2005/8/layout/hierarchy3"/>
    <dgm:cxn modelId="{B4657AA3-A707-4317-9A7C-19BA03DB10A7}" type="presOf" srcId="{F5CF812C-0EC7-4C41-89FE-0B2B6407FF4D}" destId="{5C458883-F812-4DE9-8B8A-CF30B3D33435}" srcOrd="0" destOrd="0" presId="urn:microsoft.com/office/officeart/2005/8/layout/hierarchy3"/>
    <dgm:cxn modelId="{760F7724-7BA3-402B-8D4B-36FB1C45B8B4}" srcId="{F5CF812C-0EC7-4C41-89FE-0B2B6407FF4D}" destId="{A029EAB5-21FA-4CA8-91EA-A4445A507D27}" srcOrd="1" destOrd="0" parTransId="{44C08E46-3D06-4F96-9930-BB2B9AE0B959}" sibTransId="{414833FE-D965-44D1-947D-1782A351BBE8}"/>
    <dgm:cxn modelId="{E1F8A6D5-DCA4-4102-B8D2-64D40BCC96D2}" srcId="{E9AC86F6-4FB5-4AF9-8557-37E6FEB209C0}" destId="{F5CF812C-0EC7-4C41-89FE-0B2B6407FF4D}" srcOrd="0" destOrd="0" parTransId="{66A9DBE6-D9DE-4DAD-A9F7-50503703FDBA}" sibTransId="{97C2B7F9-440B-4034-9575-7F2ECA0A17CC}"/>
    <dgm:cxn modelId="{DA77F3FB-ACAB-4D2C-94E3-E6DE75602572}" type="presOf" srcId="{18F0FA76-E80A-401F-A8B4-0AE43408042D}" destId="{EB305B49-5C68-4E09-A041-0491510EADFF}" srcOrd="0" destOrd="0" presId="urn:microsoft.com/office/officeart/2005/8/layout/hierarchy3"/>
    <dgm:cxn modelId="{84F352F9-4102-448F-BF34-18613E38E13A}" srcId="{F5CF812C-0EC7-4C41-89FE-0B2B6407FF4D}" destId="{227AF3D0-7EE5-410B-A4C5-45CE84389A47}" srcOrd="3" destOrd="0" parTransId="{366E7938-2507-4A78-A549-44C31F07C98B}" sibTransId="{C3FF4882-D3EF-4F31-8A80-D85D799C4364}"/>
    <dgm:cxn modelId="{5F157E51-6043-4B42-8A7C-21D68C1E7ED9}" type="presOf" srcId="{10A45401-DA8E-4C3A-8CBF-6D316067E667}" destId="{779693EC-007A-429D-BBD9-3A2AED227289}" srcOrd="0" destOrd="0" presId="urn:microsoft.com/office/officeart/2005/8/layout/hierarchy3"/>
    <dgm:cxn modelId="{4460CC95-B69E-4C15-8375-CA515C4BF8D0}" srcId="{341A3F57-8D84-4A58-A342-DACF9EFA89B2}" destId="{29243E0C-8D8B-4E35-B121-A85F75668D1E}" srcOrd="0" destOrd="0" parTransId="{8B5BF830-51D3-4B58-A965-BDD7F6FD9F71}" sibTransId="{3A6B10FE-34A0-4FB3-947C-FC561295BD4F}"/>
    <dgm:cxn modelId="{511B660C-C0B0-4492-B7B1-12EAD82F59EF}" type="presOf" srcId="{5EA51BE8-BF23-4E30-BD48-D3FFAE4E9EA7}" destId="{9197D9DA-40B8-488F-BC7A-E69CA3E695A0}" srcOrd="0" destOrd="0" presId="urn:microsoft.com/office/officeart/2005/8/layout/hierarchy3"/>
    <dgm:cxn modelId="{F013B5C5-D400-4014-B8CA-CA1870E3D53F}" type="presOf" srcId="{2BF9D428-EFC7-460F-87A8-80D3EBD5339F}" destId="{0A04F7FB-2DD0-42B4-8634-E803BE8265CC}" srcOrd="0" destOrd="0" presId="urn:microsoft.com/office/officeart/2005/8/layout/hierarchy3"/>
    <dgm:cxn modelId="{EB55D74F-FAA1-4D83-9BD7-74B938E3F07F}" type="presOf" srcId="{DA2F5884-2BFA-4C4D-9E41-A70E1D77887C}" destId="{FB25CC48-A8A0-46F6-8921-C1D4F97483C5}" srcOrd="0" destOrd="0" presId="urn:microsoft.com/office/officeart/2005/8/layout/hierarchy3"/>
    <dgm:cxn modelId="{02BCE980-1B66-446C-8744-3C27BDFBB591}" type="presOf" srcId="{366E7938-2507-4A78-A549-44C31F07C98B}" destId="{B0A4AA57-DECF-461C-A6FA-870B0D2D0EDC}" srcOrd="0" destOrd="0" presId="urn:microsoft.com/office/officeart/2005/8/layout/hierarchy3"/>
    <dgm:cxn modelId="{61AFF9D0-7578-4244-ABA0-301E306C79F1}" srcId="{341A3F57-8D84-4A58-A342-DACF9EFA89B2}" destId="{5EA51BE8-BF23-4E30-BD48-D3FFAE4E9EA7}" srcOrd="3" destOrd="0" parTransId="{A35A10B5-0D09-4724-AA0D-767A06235059}" sibTransId="{98D587D5-5611-4547-922E-F60255281F67}"/>
    <dgm:cxn modelId="{749096EC-4D3B-44F1-BA61-FAAE340E13AF}" type="presOf" srcId="{44C08E46-3D06-4F96-9930-BB2B9AE0B959}" destId="{0AC82C0B-28C2-4E9C-AF6D-8880FB98AFED}" srcOrd="0" destOrd="0" presId="urn:microsoft.com/office/officeart/2005/8/layout/hierarchy3"/>
    <dgm:cxn modelId="{5D31059F-151D-4466-89DD-56D84D937A74}" type="presParOf" srcId="{752BD41B-4850-4267-847C-1433B60D1BB6}" destId="{E3678B7F-B249-47F9-BB1A-A02CED7388F9}" srcOrd="0" destOrd="0" presId="urn:microsoft.com/office/officeart/2005/8/layout/hierarchy3"/>
    <dgm:cxn modelId="{A30214BA-3071-48F4-B67F-A7E952E007F4}" type="presParOf" srcId="{E3678B7F-B249-47F9-BB1A-A02CED7388F9}" destId="{00F8181B-060D-4A82-B9EA-926335A82D71}" srcOrd="0" destOrd="0" presId="urn:microsoft.com/office/officeart/2005/8/layout/hierarchy3"/>
    <dgm:cxn modelId="{7844778D-D898-42B6-A6B6-847E48638576}" type="presParOf" srcId="{00F8181B-060D-4A82-B9EA-926335A82D71}" destId="{5C458883-F812-4DE9-8B8A-CF30B3D33435}" srcOrd="0" destOrd="0" presId="urn:microsoft.com/office/officeart/2005/8/layout/hierarchy3"/>
    <dgm:cxn modelId="{384A998D-0F30-4E02-8A04-5E5607F1FD17}" type="presParOf" srcId="{00F8181B-060D-4A82-B9EA-926335A82D71}" destId="{C7953EAB-6AC8-4983-AE25-CD83FFEC6348}" srcOrd="1" destOrd="0" presId="urn:microsoft.com/office/officeart/2005/8/layout/hierarchy3"/>
    <dgm:cxn modelId="{06A89E02-77B1-4A9A-949A-4E0F95BF558C}" type="presParOf" srcId="{E3678B7F-B249-47F9-BB1A-A02CED7388F9}" destId="{EC41ACE5-A650-48DF-BA2D-DD60D41DC882}" srcOrd="1" destOrd="0" presId="urn:microsoft.com/office/officeart/2005/8/layout/hierarchy3"/>
    <dgm:cxn modelId="{D1D01C8F-B3DF-47C2-9843-6818757EB7AA}" type="presParOf" srcId="{EC41ACE5-A650-48DF-BA2D-DD60D41DC882}" destId="{779693EC-007A-429D-BBD9-3A2AED227289}" srcOrd="0" destOrd="0" presId="urn:microsoft.com/office/officeart/2005/8/layout/hierarchy3"/>
    <dgm:cxn modelId="{A49A23A3-E04E-433A-B800-D3788E11048F}" type="presParOf" srcId="{EC41ACE5-A650-48DF-BA2D-DD60D41DC882}" destId="{FB25CC48-A8A0-46F6-8921-C1D4F97483C5}" srcOrd="1" destOrd="0" presId="urn:microsoft.com/office/officeart/2005/8/layout/hierarchy3"/>
    <dgm:cxn modelId="{099BD9DE-E5AF-469F-81E7-5E6D5B7B41AB}" type="presParOf" srcId="{EC41ACE5-A650-48DF-BA2D-DD60D41DC882}" destId="{0AC82C0B-28C2-4E9C-AF6D-8880FB98AFED}" srcOrd="2" destOrd="0" presId="urn:microsoft.com/office/officeart/2005/8/layout/hierarchy3"/>
    <dgm:cxn modelId="{0CBAF252-5AB2-4B34-96C1-B97AFEA4253B}" type="presParOf" srcId="{EC41ACE5-A650-48DF-BA2D-DD60D41DC882}" destId="{E7C006D7-2675-440E-A72E-48776AD21DA2}" srcOrd="3" destOrd="0" presId="urn:microsoft.com/office/officeart/2005/8/layout/hierarchy3"/>
    <dgm:cxn modelId="{6F66C45A-9A67-4EA2-8CAE-6F294AB690CE}" type="presParOf" srcId="{EC41ACE5-A650-48DF-BA2D-DD60D41DC882}" destId="{0A04F7FB-2DD0-42B4-8634-E803BE8265CC}" srcOrd="4" destOrd="0" presId="urn:microsoft.com/office/officeart/2005/8/layout/hierarchy3"/>
    <dgm:cxn modelId="{DEC6A114-D5E1-4482-B61F-5864F86A16DB}" type="presParOf" srcId="{EC41ACE5-A650-48DF-BA2D-DD60D41DC882}" destId="{EB305B49-5C68-4E09-A041-0491510EADFF}" srcOrd="5" destOrd="0" presId="urn:microsoft.com/office/officeart/2005/8/layout/hierarchy3"/>
    <dgm:cxn modelId="{C2C07685-813F-4C42-980B-62B8D0FB7C80}" type="presParOf" srcId="{EC41ACE5-A650-48DF-BA2D-DD60D41DC882}" destId="{B0A4AA57-DECF-461C-A6FA-870B0D2D0EDC}" srcOrd="6" destOrd="0" presId="urn:microsoft.com/office/officeart/2005/8/layout/hierarchy3"/>
    <dgm:cxn modelId="{F2C43772-0B23-46D3-B51F-2231E69FAD25}" type="presParOf" srcId="{EC41ACE5-A650-48DF-BA2D-DD60D41DC882}" destId="{251379E5-051C-45C6-B4F1-BED42D035186}" srcOrd="7" destOrd="0" presId="urn:microsoft.com/office/officeart/2005/8/layout/hierarchy3"/>
    <dgm:cxn modelId="{79A9BD5E-CB08-45C3-A2C6-D0D1DE0BF76F}" type="presParOf" srcId="{752BD41B-4850-4267-847C-1433B60D1BB6}" destId="{F1C1E1BC-14D7-4076-8355-E13E9D1D5DDE}" srcOrd="1" destOrd="0" presId="urn:microsoft.com/office/officeart/2005/8/layout/hierarchy3"/>
    <dgm:cxn modelId="{125A6C82-2C2A-43C3-834D-C54E60DBB4A5}" type="presParOf" srcId="{F1C1E1BC-14D7-4076-8355-E13E9D1D5DDE}" destId="{295F8648-301B-4F7B-AD55-BA33445AABD4}" srcOrd="0" destOrd="0" presId="urn:microsoft.com/office/officeart/2005/8/layout/hierarchy3"/>
    <dgm:cxn modelId="{A6878BB2-B236-47EF-8019-5A4602FA40E6}" type="presParOf" srcId="{295F8648-301B-4F7B-AD55-BA33445AABD4}" destId="{0A0CE237-2BC2-4BC6-A182-5CAB6C66F78D}" srcOrd="0" destOrd="0" presId="urn:microsoft.com/office/officeart/2005/8/layout/hierarchy3"/>
    <dgm:cxn modelId="{2954A066-77A5-4B52-8E0B-499674BCC4EF}" type="presParOf" srcId="{295F8648-301B-4F7B-AD55-BA33445AABD4}" destId="{7F19E036-16E8-48B0-B83D-BE6ACCED664A}" srcOrd="1" destOrd="0" presId="urn:microsoft.com/office/officeart/2005/8/layout/hierarchy3"/>
    <dgm:cxn modelId="{E3B2F44E-1B7A-471B-9817-C4EFC588237C}" type="presParOf" srcId="{F1C1E1BC-14D7-4076-8355-E13E9D1D5DDE}" destId="{17D9453F-F55C-4EB6-AE84-DE4E3BEF8BD3}" srcOrd="1" destOrd="0" presId="urn:microsoft.com/office/officeart/2005/8/layout/hierarchy3"/>
    <dgm:cxn modelId="{F903D3C8-110C-4370-8FDE-B598C1D44C4B}" type="presParOf" srcId="{17D9453F-F55C-4EB6-AE84-DE4E3BEF8BD3}" destId="{3CCDDB3E-8005-4984-8C25-CDBFBDC5586F}" srcOrd="0" destOrd="0" presId="urn:microsoft.com/office/officeart/2005/8/layout/hierarchy3"/>
    <dgm:cxn modelId="{4954A916-D053-4D65-830F-F9242F1EE4BA}" type="presParOf" srcId="{17D9453F-F55C-4EB6-AE84-DE4E3BEF8BD3}" destId="{A2106825-4655-4EF0-94C1-041B7892333C}" srcOrd="1" destOrd="0" presId="urn:microsoft.com/office/officeart/2005/8/layout/hierarchy3"/>
    <dgm:cxn modelId="{10209D0E-A55D-4143-A441-EAD50D996E29}" type="presParOf" srcId="{17D9453F-F55C-4EB6-AE84-DE4E3BEF8BD3}" destId="{2D1656F1-3E42-4587-ACB7-AD348242321E}" srcOrd="2" destOrd="0" presId="urn:microsoft.com/office/officeart/2005/8/layout/hierarchy3"/>
    <dgm:cxn modelId="{C46EA2AB-0C97-46C8-B383-67C3994AF894}" type="presParOf" srcId="{17D9453F-F55C-4EB6-AE84-DE4E3BEF8BD3}" destId="{4C10E49A-399A-4389-AE13-287ABC2E3DDC}" srcOrd="3" destOrd="0" presId="urn:microsoft.com/office/officeart/2005/8/layout/hierarchy3"/>
    <dgm:cxn modelId="{00778020-033B-4E1A-8185-EB8967B62E7F}" type="presParOf" srcId="{17D9453F-F55C-4EB6-AE84-DE4E3BEF8BD3}" destId="{BCF919AD-4276-4A8C-BBED-952127138D3F}" srcOrd="4" destOrd="0" presId="urn:microsoft.com/office/officeart/2005/8/layout/hierarchy3"/>
    <dgm:cxn modelId="{9BB54F1D-EC7E-4D4D-9159-C63F9716AD17}" type="presParOf" srcId="{17D9453F-F55C-4EB6-AE84-DE4E3BEF8BD3}" destId="{B1DC72CE-8E34-4BA5-83F4-08CB6D77EF71}" srcOrd="5" destOrd="0" presId="urn:microsoft.com/office/officeart/2005/8/layout/hierarchy3"/>
    <dgm:cxn modelId="{9D8B4FE3-11B4-46DC-A144-2937E92D2D5D}" type="presParOf" srcId="{17D9453F-F55C-4EB6-AE84-DE4E3BEF8BD3}" destId="{DF245987-CDC8-4888-8A19-28D6C2FA187E}" srcOrd="6" destOrd="0" presId="urn:microsoft.com/office/officeart/2005/8/layout/hierarchy3"/>
    <dgm:cxn modelId="{6108729A-5D20-46E5-804A-7798712B4B27}" type="presParOf" srcId="{17D9453F-F55C-4EB6-AE84-DE4E3BEF8BD3}" destId="{9197D9DA-40B8-488F-BC7A-E69CA3E695A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458883-F812-4DE9-8B8A-CF30B3D33435}">
      <dsp:nvSpPr>
        <dsp:cNvPr id="0" name=""/>
        <dsp:cNvSpPr/>
      </dsp:nvSpPr>
      <dsp:spPr>
        <a:xfrm>
          <a:off x="990115" y="613"/>
          <a:ext cx="2184503" cy="8379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Comic Sans MS" pitchFamily="66" charset="0"/>
            </a:rPr>
            <a:t>PENCADANG</a:t>
          </a:r>
          <a:endParaRPr lang="en-US" sz="2300" b="1" kern="1200" dirty="0">
            <a:latin typeface="Comic Sans MS" pitchFamily="66" charset="0"/>
          </a:endParaRPr>
        </a:p>
      </dsp:txBody>
      <dsp:txXfrm>
        <a:off x="990115" y="613"/>
        <a:ext cx="2184503" cy="837995"/>
      </dsp:txXfrm>
    </dsp:sp>
    <dsp:sp modelId="{779693EC-007A-429D-BBD9-3A2AED227289}">
      <dsp:nvSpPr>
        <dsp:cNvPr id="0" name=""/>
        <dsp:cNvSpPr/>
      </dsp:nvSpPr>
      <dsp:spPr>
        <a:xfrm>
          <a:off x="1208565" y="838609"/>
          <a:ext cx="218450" cy="628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496"/>
              </a:lnTo>
              <a:lnTo>
                <a:pt x="218450" y="62849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5CC48-A8A0-46F6-8921-C1D4F97483C5}">
      <dsp:nvSpPr>
        <dsp:cNvPr id="0" name=""/>
        <dsp:cNvSpPr/>
      </dsp:nvSpPr>
      <dsp:spPr>
        <a:xfrm>
          <a:off x="1427015" y="1048108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Pencadang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Pertama</a:t>
          </a:r>
          <a:endParaRPr lang="en-US" sz="2200" b="1" kern="1200" dirty="0">
            <a:latin typeface="Comic Sans MS" pitchFamily="66" charset="0"/>
          </a:endParaRPr>
        </a:p>
      </dsp:txBody>
      <dsp:txXfrm>
        <a:off x="1427015" y="1048108"/>
        <a:ext cx="1747602" cy="837995"/>
      </dsp:txXfrm>
    </dsp:sp>
    <dsp:sp modelId="{0AC82C0B-28C2-4E9C-AF6D-8880FB98AFED}">
      <dsp:nvSpPr>
        <dsp:cNvPr id="0" name=""/>
        <dsp:cNvSpPr/>
      </dsp:nvSpPr>
      <dsp:spPr>
        <a:xfrm>
          <a:off x="1208565" y="838609"/>
          <a:ext cx="218450" cy="1675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990"/>
              </a:lnTo>
              <a:lnTo>
                <a:pt x="218450" y="16759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06D7-2675-440E-A72E-48776AD21DA2}">
      <dsp:nvSpPr>
        <dsp:cNvPr id="0" name=""/>
        <dsp:cNvSpPr/>
      </dsp:nvSpPr>
      <dsp:spPr>
        <a:xfrm>
          <a:off x="1427015" y="2095602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Pencadang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Kedua</a:t>
          </a:r>
          <a:endParaRPr lang="en-US" sz="2200" b="1" kern="1200" dirty="0" smtClean="0">
            <a:latin typeface="Comic Sans MS" pitchFamily="66" charset="0"/>
          </a:endParaRPr>
        </a:p>
      </dsp:txBody>
      <dsp:txXfrm>
        <a:off x="1427015" y="2095602"/>
        <a:ext cx="1747602" cy="837995"/>
      </dsp:txXfrm>
    </dsp:sp>
    <dsp:sp modelId="{0A04F7FB-2DD0-42B4-8634-E803BE8265CC}">
      <dsp:nvSpPr>
        <dsp:cNvPr id="0" name=""/>
        <dsp:cNvSpPr/>
      </dsp:nvSpPr>
      <dsp:spPr>
        <a:xfrm>
          <a:off x="1208565" y="838609"/>
          <a:ext cx="218450" cy="272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3484"/>
              </a:lnTo>
              <a:lnTo>
                <a:pt x="218450" y="27234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305B49-5C68-4E09-A041-0491510EADFF}">
      <dsp:nvSpPr>
        <dsp:cNvPr id="0" name=""/>
        <dsp:cNvSpPr/>
      </dsp:nvSpPr>
      <dsp:spPr>
        <a:xfrm>
          <a:off x="1427015" y="3143096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Pencadang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Ketiga</a:t>
          </a:r>
          <a:endParaRPr lang="en-US" sz="2200" b="1" kern="1200" dirty="0">
            <a:latin typeface="Comic Sans MS" pitchFamily="66" charset="0"/>
          </a:endParaRPr>
        </a:p>
      </dsp:txBody>
      <dsp:txXfrm>
        <a:off x="1427015" y="3143096"/>
        <a:ext cx="1747602" cy="837995"/>
      </dsp:txXfrm>
    </dsp:sp>
    <dsp:sp modelId="{B0A4AA57-DECF-461C-A6FA-870B0D2D0EDC}">
      <dsp:nvSpPr>
        <dsp:cNvPr id="0" name=""/>
        <dsp:cNvSpPr/>
      </dsp:nvSpPr>
      <dsp:spPr>
        <a:xfrm>
          <a:off x="1208565" y="838609"/>
          <a:ext cx="218450" cy="3770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0979"/>
              </a:lnTo>
              <a:lnTo>
                <a:pt x="218450" y="37709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1379E5-051C-45C6-B4F1-BED42D035186}">
      <dsp:nvSpPr>
        <dsp:cNvPr id="0" name=""/>
        <dsp:cNvSpPr/>
      </dsp:nvSpPr>
      <dsp:spPr>
        <a:xfrm>
          <a:off x="1427015" y="4190590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Penggulung</a:t>
          </a:r>
          <a:endParaRPr lang="en-US" sz="2200" b="1" kern="1200" dirty="0">
            <a:latin typeface="Comic Sans MS" pitchFamily="66" charset="0"/>
          </a:endParaRPr>
        </a:p>
      </dsp:txBody>
      <dsp:txXfrm>
        <a:off x="1427015" y="4190590"/>
        <a:ext cx="1747602" cy="837995"/>
      </dsp:txXfrm>
    </dsp:sp>
    <dsp:sp modelId="{0A0CE237-2BC2-4BC6-A182-5CAB6C66F78D}">
      <dsp:nvSpPr>
        <dsp:cNvPr id="0" name=""/>
        <dsp:cNvSpPr/>
      </dsp:nvSpPr>
      <dsp:spPr>
        <a:xfrm>
          <a:off x="3593615" y="613"/>
          <a:ext cx="2184503" cy="8379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Comic Sans MS" pitchFamily="66" charset="0"/>
            </a:rPr>
            <a:t>PENYANGGAH</a:t>
          </a:r>
          <a:endParaRPr lang="en-US" sz="2300" b="1" kern="1200" dirty="0">
            <a:latin typeface="Comic Sans MS" pitchFamily="66" charset="0"/>
          </a:endParaRPr>
        </a:p>
      </dsp:txBody>
      <dsp:txXfrm>
        <a:off x="3593615" y="613"/>
        <a:ext cx="2184503" cy="837995"/>
      </dsp:txXfrm>
    </dsp:sp>
    <dsp:sp modelId="{3CCDDB3E-8005-4984-8C25-CDBFBDC5586F}">
      <dsp:nvSpPr>
        <dsp:cNvPr id="0" name=""/>
        <dsp:cNvSpPr/>
      </dsp:nvSpPr>
      <dsp:spPr>
        <a:xfrm>
          <a:off x="3812066" y="838609"/>
          <a:ext cx="218450" cy="628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496"/>
              </a:lnTo>
              <a:lnTo>
                <a:pt x="218450" y="628496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06825-4655-4EF0-94C1-041B7892333C}">
      <dsp:nvSpPr>
        <dsp:cNvPr id="0" name=""/>
        <dsp:cNvSpPr/>
      </dsp:nvSpPr>
      <dsp:spPr>
        <a:xfrm>
          <a:off x="4030516" y="1048108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Penyanggah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Pertama</a:t>
          </a:r>
          <a:endParaRPr lang="en-US" sz="2200" b="1" kern="1200" dirty="0">
            <a:latin typeface="Comic Sans MS" pitchFamily="66" charset="0"/>
          </a:endParaRPr>
        </a:p>
      </dsp:txBody>
      <dsp:txXfrm>
        <a:off x="4030516" y="1048108"/>
        <a:ext cx="1747602" cy="837995"/>
      </dsp:txXfrm>
    </dsp:sp>
    <dsp:sp modelId="{2D1656F1-3E42-4587-ACB7-AD348242321E}">
      <dsp:nvSpPr>
        <dsp:cNvPr id="0" name=""/>
        <dsp:cNvSpPr/>
      </dsp:nvSpPr>
      <dsp:spPr>
        <a:xfrm>
          <a:off x="3812066" y="838609"/>
          <a:ext cx="218450" cy="1675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5990"/>
              </a:lnTo>
              <a:lnTo>
                <a:pt x="218450" y="167599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0E49A-399A-4389-AE13-287ABC2E3DDC}">
      <dsp:nvSpPr>
        <dsp:cNvPr id="0" name=""/>
        <dsp:cNvSpPr/>
      </dsp:nvSpPr>
      <dsp:spPr>
        <a:xfrm>
          <a:off x="4030516" y="2095602"/>
          <a:ext cx="1747602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Penyanggah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Kedua</a:t>
          </a:r>
          <a:endParaRPr lang="en-US" sz="2200" b="1" kern="1200" dirty="0">
            <a:latin typeface="Comic Sans MS" pitchFamily="66" charset="0"/>
          </a:endParaRPr>
        </a:p>
      </dsp:txBody>
      <dsp:txXfrm>
        <a:off x="4030516" y="2095602"/>
        <a:ext cx="1747602" cy="837995"/>
      </dsp:txXfrm>
    </dsp:sp>
    <dsp:sp modelId="{BCF919AD-4276-4A8C-BBED-952127138D3F}">
      <dsp:nvSpPr>
        <dsp:cNvPr id="0" name=""/>
        <dsp:cNvSpPr/>
      </dsp:nvSpPr>
      <dsp:spPr>
        <a:xfrm>
          <a:off x="3812066" y="838609"/>
          <a:ext cx="218436" cy="272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3484"/>
              </a:lnTo>
              <a:lnTo>
                <a:pt x="218436" y="27234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C72CE-8E34-4BA5-83F4-08CB6D77EF71}">
      <dsp:nvSpPr>
        <dsp:cNvPr id="0" name=""/>
        <dsp:cNvSpPr/>
      </dsp:nvSpPr>
      <dsp:spPr>
        <a:xfrm>
          <a:off x="4030503" y="3143096"/>
          <a:ext cx="1820943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Penyanggah</a:t>
          </a:r>
          <a:r>
            <a:rPr lang="en-US" sz="2200" b="1" kern="1200" dirty="0" smtClean="0">
              <a:latin typeface="Comic Sans MS" pitchFamily="66" charset="0"/>
            </a:rPr>
            <a:t> </a:t>
          </a:r>
          <a:r>
            <a:rPr lang="en-US" sz="2200" b="1" kern="1200" dirty="0" err="1" smtClean="0">
              <a:latin typeface="Comic Sans MS" pitchFamily="66" charset="0"/>
            </a:rPr>
            <a:t>Ketiga</a:t>
          </a:r>
          <a:endParaRPr lang="en-US" sz="2200" b="1" kern="1200" dirty="0">
            <a:latin typeface="Comic Sans MS" pitchFamily="66" charset="0"/>
          </a:endParaRPr>
        </a:p>
      </dsp:txBody>
      <dsp:txXfrm>
        <a:off x="4030503" y="3143096"/>
        <a:ext cx="1820943" cy="837995"/>
      </dsp:txXfrm>
    </dsp:sp>
    <dsp:sp modelId="{DF245987-CDC8-4888-8A19-28D6C2FA187E}">
      <dsp:nvSpPr>
        <dsp:cNvPr id="0" name=""/>
        <dsp:cNvSpPr/>
      </dsp:nvSpPr>
      <dsp:spPr>
        <a:xfrm>
          <a:off x="3812066" y="838609"/>
          <a:ext cx="218450" cy="3770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0979"/>
              </a:lnTo>
              <a:lnTo>
                <a:pt x="218450" y="3770979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97D9DA-40B8-488F-BC7A-E69CA3E695A0}">
      <dsp:nvSpPr>
        <dsp:cNvPr id="0" name=""/>
        <dsp:cNvSpPr/>
      </dsp:nvSpPr>
      <dsp:spPr>
        <a:xfrm>
          <a:off x="4030516" y="4190590"/>
          <a:ext cx="1837368" cy="8379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latin typeface="Comic Sans MS" pitchFamily="66" charset="0"/>
            </a:rPr>
            <a:t>Penggulung</a:t>
          </a:r>
          <a:endParaRPr lang="en-US" sz="2200" b="1" kern="1200" dirty="0">
            <a:latin typeface="Comic Sans MS" pitchFamily="66" charset="0"/>
          </a:endParaRPr>
        </a:p>
      </dsp:txBody>
      <dsp:txXfrm>
        <a:off x="4030516" y="4190590"/>
        <a:ext cx="1837368" cy="837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2DCBD-70A0-423E-AC8B-1F7CBC368BCC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C0071-8F8B-4F20-9A40-30B6D173A9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1F35A-6A59-4703-8D49-488745AF0E6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73C3A-42C2-45D4-BD3F-28ED94FCD923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C25BC-BF23-42E0-87CA-EFA4F4F4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qk55TBNR7A&amp;feature=relate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162479">
            <a:off x="72524" y="888937"/>
            <a:ext cx="2057400" cy="221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 rot="19870529">
            <a:off x="5795337" y="4564057"/>
            <a:ext cx="4054588" cy="3271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733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7300" b="1" dirty="0" err="1" smtClean="0">
                <a:latin typeface="Comic Sans MS" pitchFamily="66" charset="0"/>
              </a:rPr>
              <a:t>Aktiviti</a:t>
            </a:r>
            <a:r>
              <a:rPr lang="en-US" sz="7300" b="1" dirty="0" smtClean="0">
                <a:latin typeface="Comic Sans MS" pitchFamily="66" charset="0"/>
              </a:rPr>
              <a:t> </a:t>
            </a:r>
            <a:r>
              <a:rPr lang="en-US" sz="7300" b="1" dirty="0" err="1" smtClean="0">
                <a:latin typeface="Comic Sans MS" pitchFamily="66" charset="0"/>
              </a:rPr>
              <a:t>Berbahas</a:t>
            </a:r>
            <a:r>
              <a:rPr lang="en-US" sz="5400" b="1" dirty="0" smtClean="0">
                <a:latin typeface="Comic Sans MS" pitchFamily="66" charset="0"/>
              </a:rPr>
              <a:t/>
            </a:r>
            <a:br>
              <a:rPr lang="en-US" sz="5400" b="1" dirty="0" smtClean="0">
                <a:latin typeface="Comic Sans MS" pitchFamily="66" charset="0"/>
              </a:rPr>
            </a:br>
            <a:r>
              <a:rPr lang="en-US" sz="3600" b="1" dirty="0" err="1" smtClean="0">
                <a:latin typeface="Comic Sans MS" pitchFamily="66" charset="0"/>
              </a:rPr>
              <a:t>Menengah</a:t>
            </a:r>
            <a:r>
              <a:rPr lang="en-US" sz="3600" b="1" dirty="0" smtClean="0">
                <a:latin typeface="Comic Sans MS" pitchFamily="66" charset="0"/>
              </a:rPr>
              <a:t> 3 </a:t>
            </a:r>
            <a:r>
              <a:rPr lang="en-US" sz="3600" b="1" dirty="0" err="1" smtClean="0">
                <a:latin typeface="Comic Sans MS" pitchFamily="66" charset="0"/>
              </a:rPr>
              <a:t>Ekspres</a:t>
            </a:r>
            <a:r>
              <a:rPr lang="en-US" sz="3600" b="1" dirty="0" smtClean="0">
                <a:latin typeface="Comic Sans MS" pitchFamily="66" charset="0"/>
              </a:rPr>
              <a:t/>
            </a:r>
            <a:br>
              <a:rPr lang="en-US" sz="3600" b="1" dirty="0" smtClean="0">
                <a:latin typeface="Comic Sans MS" pitchFamily="66" charset="0"/>
              </a:rPr>
            </a:br>
            <a:r>
              <a:rPr lang="en-US" sz="3600" b="1" dirty="0" err="1" smtClean="0">
                <a:latin typeface="Comic Sans MS" pitchFamily="66" charset="0"/>
              </a:rPr>
              <a:t>Kesusasteraan</a:t>
            </a:r>
            <a:r>
              <a:rPr lang="en-US" sz="3600" b="1" dirty="0" smtClean="0">
                <a:latin typeface="Comic Sans MS" pitchFamily="66" charset="0"/>
              </a:rPr>
              <a:t> </a:t>
            </a:r>
            <a:r>
              <a:rPr lang="en-US" sz="3600" b="1" dirty="0" err="1" smtClean="0">
                <a:latin typeface="Comic Sans MS" pitchFamily="66" charset="0"/>
              </a:rPr>
              <a:t>Melayu</a:t>
            </a:r>
            <a:r>
              <a:rPr lang="en-US" sz="3600" b="1" dirty="0" smtClean="0">
                <a:latin typeface="Comic Sans MS" pitchFamily="66" charset="0"/>
              </a:rPr>
              <a:t> </a:t>
            </a:r>
            <a:r>
              <a:rPr lang="en-US" sz="3600" b="1" dirty="0" err="1" smtClean="0">
                <a:latin typeface="Comic Sans MS" pitchFamily="66" charset="0"/>
              </a:rPr>
              <a:t>Elektif</a:t>
            </a:r>
            <a:endParaRPr lang="en-US" sz="5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800" b="1" dirty="0">
                <a:solidFill>
                  <a:srgbClr val="FF0000"/>
                </a:solidFill>
                <a:latin typeface="Comic Sans MS" pitchFamily="66" charset="0"/>
              </a:rPr>
              <a:t> </a:t>
            </a:r>
            <a:r>
              <a:rPr lang="en-US" sz="6500" b="1" dirty="0" err="1" smtClean="0">
                <a:solidFill>
                  <a:srgbClr val="FF0000"/>
                </a:solidFill>
                <a:latin typeface="Comic Sans MS" pitchFamily="66" charset="0"/>
              </a:rPr>
              <a:t>Huraian</a:t>
            </a:r>
            <a:r>
              <a:rPr lang="en-US" sz="6500" b="1" dirty="0" smtClean="0">
                <a:solidFill>
                  <a:srgbClr val="FF0000"/>
                </a:solidFill>
                <a:latin typeface="Comic Sans MS" pitchFamily="66" charset="0"/>
              </a:rPr>
              <a:t> - </a:t>
            </a:r>
            <a:r>
              <a:rPr lang="en-US" sz="6500" b="1" dirty="0" err="1" smtClean="0">
                <a:solidFill>
                  <a:srgbClr val="FF0000"/>
                </a:solidFill>
                <a:latin typeface="Comic Sans MS" pitchFamily="66" charset="0"/>
              </a:rPr>
              <a:t>Bukti</a:t>
            </a:r>
            <a:r>
              <a:rPr lang="en-US" sz="6500" b="1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en-US" sz="6500" b="1" dirty="0" err="1" smtClean="0">
                <a:solidFill>
                  <a:srgbClr val="FF0000"/>
                </a:solidFill>
                <a:latin typeface="Comic Sans MS" pitchFamily="66" charset="0"/>
              </a:rPr>
              <a:t>penjelasan</a:t>
            </a:r>
            <a:r>
              <a:rPr lang="en-US" sz="65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6500" b="1" dirty="0" err="1" smtClean="0">
                <a:solidFill>
                  <a:srgbClr val="FF0000"/>
                </a:solidFill>
                <a:latin typeface="Comic Sans MS" pitchFamily="66" charset="0"/>
              </a:rPr>
              <a:t>isi</a:t>
            </a:r>
            <a:endParaRPr lang="en-US" sz="58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dirty="0">
                <a:latin typeface="Comic Sans MS" pitchFamily="66" charset="0"/>
              </a:rPr>
              <a:t> </a:t>
            </a:r>
          </a:p>
          <a:p>
            <a:r>
              <a:rPr lang="en-US" sz="5100" dirty="0" err="1">
                <a:latin typeface="Comic Sans MS" pitchFamily="66" charset="0"/>
              </a:rPr>
              <a:t>Penerangan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lanjut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bagi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pernyataan</a:t>
            </a:r>
            <a:r>
              <a:rPr lang="en-US" sz="5100" dirty="0">
                <a:latin typeface="Comic Sans MS" pitchFamily="66" charset="0"/>
              </a:rPr>
              <a:t> yang </a:t>
            </a:r>
            <a:r>
              <a:rPr lang="en-US" sz="5100" dirty="0" err="1">
                <a:latin typeface="Comic Sans MS" pitchFamily="66" charset="0"/>
              </a:rPr>
              <a:t>dibuat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dalam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Isi</a:t>
            </a:r>
            <a:r>
              <a:rPr lang="en-US" sz="5100" dirty="0">
                <a:latin typeface="Comic Sans MS" pitchFamily="66" charset="0"/>
              </a:rPr>
              <a:t> </a:t>
            </a:r>
            <a:r>
              <a:rPr lang="en-US" sz="5100" dirty="0" err="1">
                <a:latin typeface="Comic Sans MS" pitchFamily="66" charset="0"/>
              </a:rPr>
              <a:t>Utama</a:t>
            </a:r>
            <a:r>
              <a:rPr lang="en-US" sz="5100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en-US" sz="5100" dirty="0">
                <a:latin typeface="Comic Sans MS" pitchFamily="66" charset="0"/>
              </a:rPr>
              <a:t> </a:t>
            </a:r>
          </a:p>
          <a:p>
            <a:pPr>
              <a:buNone/>
            </a:pPr>
            <a:r>
              <a:rPr lang="en-US" sz="5100" b="1" dirty="0" err="1">
                <a:latin typeface="Comic Sans MS" pitchFamily="66" charset="0"/>
              </a:rPr>
              <a:t>Contoh</a:t>
            </a:r>
            <a:r>
              <a:rPr lang="en-US" sz="5100" b="1" dirty="0">
                <a:latin typeface="Comic Sans MS" pitchFamily="66" charset="0"/>
              </a:rPr>
              <a:t> </a:t>
            </a:r>
            <a:r>
              <a:rPr lang="en-US" sz="5100" b="1" dirty="0" err="1">
                <a:latin typeface="Comic Sans MS" pitchFamily="66" charset="0"/>
              </a:rPr>
              <a:t>pencadang</a:t>
            </a:r>
            <a:r>
              <a:rPr lang="en-US" sz="5100" b="1" dirty="0">
                <a:latin typeface="Comic Sans MS" pitchFamily="66" charset="0"/>
              </a:rPr>
              <a:t>:</a:t>
            </a:r>
            <a:r>
              <a:rPr lang="en-US" sz="5100" dirty="0">
                <a:latin typeface="Comic Sans MS" pitchFamily="66" charset="0"/>
              </a:rPr>
              <a:t> </a:t>
            </a:r>
            <a:endParaRPr lang="en-US" sz="51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5100" i="1" dirty="0" err="1" smtClean="0">
                <a:latin typeface="Comic Sans MS" pitchFamily="66" charset="0"/>
              </a:rPr>
              <a:t>T</a:t>
            </a:r>
            <a:r>
              <a:rPr lang="en-US" sz="5100" i="1" dirty="0" err="1" smtClean="0">
                <a:latin typeface="Comic Sans MS" pitchFamily="66" charset="0"/>
              </a:rPr>
              <a:t>elefon</a:t>
            </a:r>
            <a:r>
              <a:rPr lang="en-US" sz="5100" i="1" dirty="0" smtClean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bijak</a:t>
            </a:r>
            <a:r>
              <a:rPr lang="en-US" sz="5100" i="1" dirty="0">
                <a:latin typeface="Comic Sans MS" pitchFamily="66" charset="0"/>
              </a:rPr>
              <a:t> yang </a:t>
            </a:r>
            <a:r>
              <a:rPr lang="en-US" sz="5100" i="1" dirty="0" err="1">
                <a:latin typeface="Comic Sans MS" pitchFamily="66" charset="0"/>
              </a:rPr>
              <a:t>berada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di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pasaran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pada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masa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kini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bukan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sahaja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memudahkan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pemiliknya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berhubung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secara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lisan</a:t>
            </a:r>
            <a:r>
              <a:rPr lang="en-US" sz="5100" i="1" dirty="0">
                <a:latin typeface="Comic Sans MS" pitchFamily="66" charset="0"/>
              </a:rPr>
              <a:t>.  </a:t>
            </a:r>
            <a:r>
              <a:rPr lang="en-US" sz="5100" i="1" dirty="0" err="1">
                <a:latin typeface="Comic Sans MS" pitchFamily="66" charset="0"/>
              </a:rPr>
              <a:t>Banyak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telefon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bijak</a:t>
            </a:r>
            <a:r>
              <a:rPr lang="en-US" sz="5100" i="1" dirty="0">
                <a:latin typeface="Comic Sans MS" pitchFamily="66" charset="0"/>
              </a:rPr>
              <a:t> yang </a:t>
            </a:r>
            <a:r>
              <a:rPr lang="en-US" sz="5100" i="1" dirty="0" err="1">
                <a:latin typeface="Comic Sans MS" pitchFamily="66" charset="0"/>
              </a:rPr>
              <a:t>mengandungi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aplikasi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berbentuk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hiburan</a:t>
            </a:r>
            <a:r>
              <a:rPr lang="en-US" sz="5100" i="1" dirty="0">
                <a:latin typeface="Comic Sans MS" pitchFamily="66" charset="0"/>
              </a:rPr>
              <a:t> yang </a:t>
            </a:r>
            <a:r>
              <a:rPr lang="en-US" sz="5100" i="1" dirty="0" err="1">
                <a:latin typeface="Comic Sans MS" pitchFamily="66" charset="0"/>
              </a:rPr>
              <a:t>membolehkan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pemilik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mendengar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lagu</a:t>
            </a:r>
            <a:r>
              <a:rPr lang="en-US" sz="5100" i="1" dirty="0">
                <a:latin typeface="Comic Sans MS" pitchFamily="66" charset="0"/>
              </a:rPr>
              <a:t>, </a:t>
            </a:r>
            <a:r>
              <a:rPr lang="en-US" sz="5100" i="1" dirty="0" err="1">
                <a:latin typeface="Comic Sans MS" pitchFamily="66" charset="0"/>
              </a:rPr>
              <a:t>bermain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permainan</a:t>
            </a:r>
            <a:r>
              <a:rPr lang="en-US" sz="5100" i="1" dirty="0">
                <a:latin typeface="Comic Sans MS" pitchFamily="66" charset="0"/>
              </a:rPr>
              <a:t> digital </a:t>
            </a:r>
            <a:r>
              <a:rPr lang="en-US" sz="5100" i="1" dirty="0" err="1">
                <a:latin typeface="Comic Sans MS" pitchFamily="66" charset="0"/>
              </a:rPr>
              <a:t>dan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sebagainya</a:t>
            </a:r>
            <a:r>
              <a:rPr lang="en-US" sz="5100" i="1" dirty="0">
                <a:latin typeface="Comic Sans MS" pitchFamily="66" charset="0"/>
              </a:rPr>
              <a:t>.  </a:t>
            </a:r>
            <a:r>
              <a:rPr lang="en-US" sz="5100" i="1" dirty="0" err="1">
                <a:latin typeface="Comic Sans MS" pitchFamily="66" charset="0"/>
              </a:rPr>
              <a:t>Aplikasi</a:t>
            </a:r>
            <a:r>
              <a:rPr lang="en-US" sz="5100" i="1" dirty="0">
                <a:latin typeface="Comic Sans MS" pitchFamily="66" charset="0"/>
              </a:rPr>
              <a:t> yang </a:t>
            </a:r>
            <a:r>
              <a:rPr lang="en-US" sz="5100" i="1" dirty="0" err="1">
                <a:latin typeface="Comic Sans MS" pitchFamily="66" charset="0"/>
              </a:rPr>
              <a:t>berbentuk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hiburan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ini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boleh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mengakibatkan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pemiliknya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menjadi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khayal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dan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ketagih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menggunakan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aplikasi-aplikasi</a:t>
            </a:r>
            <a:r>
              <a:rPr lang="en-US" sz="5100" i="1" dirty="0">
                <a:latin typeface="Comic Sans MS" pitchFamily="66" charset="0"/>
              </a:rPr>
              <a:t> yang </a:t>
            </a:r>
            <a:r>
              <a:rPr lang="en-US" sz="5100" i="1" dirty="0" err="1">
                <a:latin typeface="Comic Sans MS" pitchFamily="66" charset="0"/>
              </a:rPr>
              <a:t>ada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di</a:t>
            </a:r>
            <a:r>
              <a:rPr lang="en-US" sz="5100" i="1" dirty="0">
                <a:latin typeface="Comic Sans MS" pitchFamily="66" charset="0"/>
              </a:rPr>
              <a:t> </a:t>
            </a:r>
            <a:r>
              <a:rPr lang="en-US" sz="5100" i="1" dirty="0" err="1">
                <a:latin typeface="Comic Sans MS" pitchFamily="66" charset="0"/>
              </a:rPr>
              <a:t>dalamnya</a:t>
            </a:r>
            <a:r>
              <a:rPr lang="en-US" sz="5100" i="1" dirty="0" smtClean="0">
                <a:latin typeface="Comic Sans MS" pitchFamily="66" charset="0"/>
              </a:rPr>
              <a:t>.</a:t>
            </a:r>
            <a:endParaRPr lang="en-US" sz="51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 smtClean="0">
                <a:latin typeface="Comic Sans MS" pitchFamily="66" charset="0"/>
              </a:rPr>
              <a:t>Contoh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penyanggah</a:t>
            </a:r>
            <a:r>
              <a:rPr lang="en-US" sz="2800" b="1" dirty="0" smtClean="0">
                <a:latin typeface="Comic Sans MS" pitchFamily="66" charset="0"/>
              </a:rPr>
              <a:t>:</a:t>
            </a:r>
          </a:p>
          <a:p>
            <a:pPr marL="0" indent="0">
              <a:buNone/>
            </a:pPr>
            <a:r>
              <a:rPr lang="en-US" sz="2800" i="1" dirty="0" err="1" smtClean="0">
                <a:latin typeface="Comic Sans MS" pitchFamily="66" charset="0"/>
              </a:rPr>
              <a:t>Komunikasi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pada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alaf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pasca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moden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ini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tidak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terhad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pada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bentuk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lisan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sahaja</a:t>
            </a:r>
            <a:r>
              <a:rPr lang="en-US" sz="2800" i="1" dirty="0" smtClean="0">
                <a:latin typeface="Comic Sans MS" pitchFamily="66" charset="0"/>
              </a:rPr>
              <a:t>.  </a:t>
            </a:r>
            <a:r>
              <a:rPr lang="en-US" sz="2800" i="1" dirty="0" err="1" smtClean="0">
                <a:latin typeface="Comic Sans MS" pitchFamily="66" charset="0"/>
              </a:rPr>
              <a:t>Banyak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lagi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bentuk</a:t>
            </a:r>
            <a:r>
              <a:rPr lang="en-US" sz="2800" i="1" dirty="0" smtClean="0">
                <a:latin typeface="Comic Sans MS" pitchFamily="66" charset="0"/>
              </a:rPr>
              <a:t> lain </a:t>
            </a:r>
            <a:r>
              <a:rPr lang="en-US" sz="2800" i="1" dirty="0" err="1" smtClean="0">
                <a:latin typeface="Comic Sans MS" pitchFamily="66" charset="0"/>
              </a:rPr>
              <a:t>seperti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berkomunikasi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melalui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kiriman</a:t>
            </a:r>
            <a:r>
              <a:rPr lang="en-US" sz="2800" i="1" dirty="0" smtClean="0">
                <a:latin typeface="Comic Sans MS" pitchFamily="66" charset="0"/>
              </a:rPr>
              <a:t> e-</a:t>
            </a:r>
            <a:r>
              <a:rPr lang="en-US" sz="2800" i="1" dirty="0" err="1" smtClean="0">
                <a:latin typeface="Comic Sans MS" pitchFamily="66" charset="0"/>
              </a:rPr>
              <a:t>mel</a:t>
            </a:r>
            <a:r>
              <a:rPr lang="en-US" sz="2800" i="1" dirty="0" smtClean="0">
                <a:latin typeface="Comic Sans MS" pitchFamily="66" charset="0"/>
              </a:rPr>
              <a:t>, </a:t>
            </a:r>
            <a:r>
              <a:rPr lang="en-US" sz="2800" i="1" dirty="0" err="1" smtClean="0">
                <a:latin typeface="Comic Sans MS" pitchFamily="66" charset="0"/>
              </a:rPr>
              <a:t>lelaman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rangkaian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sosial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dan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banyak</a:t>
            </a:r>
            <a:r>
              <a:rPr lang="en-US" sz="2800" i="1" dirty="0" smtClean="0">
                <a:latin typeface="Comic Sans MS" pitchFamily="66" charset="0"/>
              </a:rPr>
              <a:t>  </a:t>
            </a:r>
            <a:r>
              <a:rPr lang="en-US" sz="2800" i="1" dirty="0" err="1" smtClean="0">
                <a:latin typeface="Comic Sans MS" pitchFamily="66" charset="0"/>
              </a:rPr>
              <a:t>lagi</a:t>
            </a:r>
            <a:r>
              <a:rPr lang="en-US" sz="2800" i="1" dirty="0" smtClean="0">
                <a:latin typeface="Comic Sans MS" pitchFamily="66" charset="0"/>
              </a:rPr>
              <a:t>.  </a:t>
            </a:r>
            <a:r>
              <a:rPr lang="en-US" sz="2800" i="1" dirty="0" err="1" smtClean="0">
                <a:latin typeface="Comic Sans MS" pitchFamily="66" charset="0"/>
              </a:rPr>
              <a:t>Bentuk-bentuk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komunikasi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ini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memerlukan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rangkaian</a:t>
            </a:r>
            <a:r>
              <a:rPr lang="en-US" sz="2800" i="1" dirty="0" smtClean="0">
                <a:latin typeface="Comic Sans MS" pitchFamily="66" charset="0"/>
              </a:rPr>
              <a:t> internet </a:t>
            </a:r>
            <a:r>
              <a:rPr lang="en-US" sz="2800" i="1" dirty="0" err="1" smtClean="0">
                <a:latin typeface="Comic Sans MS" pitchFamily="66" charset="0"/>
              </a:rPr>
              <a:t>dan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kita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tidak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perlu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nafikan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bahawa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telefon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bijak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menyediakan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kemudahan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tersebut</a:t>
            </a:r>
            <a:r>
              <a:rPr lang="en-US" sz="2800" i="1" dirty="0" smtClean="0">
                <a:latin typeface="Comic Sans MS" pitchFamily="66" charset="0"/>
              </a:rPr>
              <a:t>.</a:t>
            </a:r>
            <a:endParaRPr lang="en-US" sz="2800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6096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Contoh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-	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Sampel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>
                <a:solidFill>
                  <a:srgbClr val="FF0000"/>
                </a:solidFill>
                <a:latin typeface="Comic Sans MS" pitchFamily="66" charset="0"/>
              </a:rPr>
              <a:t>atau</a:t>
            </a:r>
            <a:r>
              <a:rPr lang="en-US" sz="39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bahan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yang 			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dipilih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sebagai</a:t>
            </a:r>
            <a:r>
              <a:rPr lang="en-US" sz="39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pengukuh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				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hujah</a:t>
            </a:r>
            <a:endParaRPr lang="en-US" sz="39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en-US" sz="35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b="1" dirty="0" err="1">
                <a:latin typeface="Comic Sans MS" pitchFamily="66" charset="0"/>
              </a:rPr>
              <a:t>Contoh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pencadang</a:t>
            </a:r>
            <a:r>
              <a:rPr lang="en-US" b="1" dirty="0" smtClean="0">
                <a:latin typeface="Comic Sans MS" pitchFamily="66" charset="0"/>
              </a:rPr>
              <a:t>:</a:t>
            </a:r>
            <a:endParaRPr lang="en-US" dirty="0">
              <a:latin typeface="Comic Sans MS" pitchFamily="66" charset="0"/>
            </a:endParaRPr>
          </a:p>
          <a:p>
            <a:pPr marL="47625" indent="-47625">
              <a:buNone/>
            </a:pPr>
            <a:r>
              <a:rPr lang="en-US" i="1" dirty="0" err="1" smtClean="0">
                <a:latin typeface="Comic Sans MS" pitchFamily="66" charset="0"/>
              </a:rPr>
              <a:t>Saya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tidak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perlu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buktikan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lebih-lebih</a:t>
            </a:r>
            <a:r>
              <a:rPr lang="en-US" i="1" dirty="0">
                <a:latin typeface="Comic Sans MS" pitchFamily="66" charset="0"/>
              </a:rPr>
              <a:t>.  </a:t>
            </a:r>
            <a:r>
              <a:rPr lang="en-US" i="1" dirty="0" err="1">
                <a:latin typeface="Comic Sans MS" pitchFamily="66" charset="0"/>
              </a:rPr>
              <a:t>Kepada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saudari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saudara</a:t>
            </a:r>
            <a:r>
              <a:rPr lang="en-US" i="1" dirty="0">
                <a:latin typeface="Comic Sans MS" pitchFamily="66" charset="0"/>
              </a:rPr>
              <a:t> yang </a:t>
            </a:r>
            <a:r>
              <a:rPr lang="en-US" i="1" dirty="0" err="1">
                <a:latin typeface="Comic Sans MS" pitchFamily="66" charset="0"/>
              </a:rPr>
              <a:t>berada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sini</a:t>
            </a:r>
            <a:r>
              <a:rPr lang="en-US" i="1" dirty="0">
                <a:latin typeface="Comic Sans MS" pitchFamily="66" charset="0"/>
              </a:rPr>
              <a:t>, </a:t>
            </a:r>
            <a:r>
              <a:rPr lang="en-US" i="1" dirty="0" err="1">
                <a:latin typeface="Comic Sans MS" pitchFamily="66" charset="0"/>
              </a:rPr>
              <a:t>saya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ajukan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soalan</a:t>
            </a:r>
            <a:r>
              <a:rPr lang="en-US" i="1" dirty="0">
                <a:latin typeface="Comic Sans MS" pitchFamily="66" charset="0"/>
              </a:rPr>
              <a:t>.  </a:t>
            </a:r>
            <a:r>
              <a:rPr lang="en-US" i="1" dirty="0" err="1">
                <a:latin typeface="Comic Sans MS" pitchFamily="66" charset="0"/>
              </a:rPr>
              <a:t>Kalau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sudah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seronok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bermain</a:t>
            </a:r>
            <a:r>
              <a:rPr lang="en-US" i="1" dirty="0">
                <a:latin typeface="Comic Sans MS" pitchFamily="66" charset="0"/>
              </a:rPr>
              <a:t> ‘Temple Run’ </a:t>
            </a:r>
            <a:r>
              <a:rPr lang="en-US" i="1" dirty="0" err="1">
                <a:latin typeface="Comic Sans MS" pitchFamily="66" charset="0"/>
              </a:rPr>
              <a:t>atau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menonton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klip</a:t>
            </a:r>
            <a:r>
              <a:rPr lang="en-US" i="1" dirty="0">
                <a:latin typeface="Comic Sans MS" pitchFamily="66" charset="0"/>
              </a:rPr>
              <a:t> video Korea </a:t>
            </a:r>
            <a:r>
              <a:rPr lang="en-US" i="1" dirty="0" err="1">
                <a:latin typeface="Comic Sans MS" pitchFamily="66" charset="0"/>
              </a:rPr>
              <a:t>menggunakan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, </a:t>
            </a:r>
            <a:r>
              <a:rPr lang="en-US" i="1" dirty="0" err="1">
                <a:latin typeface="Comic Sans MS" pitchFamily="66" charset="0"/>
              </a:rPr>
              <a:t>adakah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berhenti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untuk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melanjutkan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ulangkaji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atau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buat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kerja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rumah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dengan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mudah</a:t>
            </a:r>
            <a:r>
              <a:rPr lang="en-US" i="1" dirty="0">
                <a:latin typeface="Comic Sans MS" pitchFamily="66" charset="0"/>
              </a:rPr>
              <a:t>?  </a:t>
            </a:r>
            <a:r>
              <a:rPr lang="en-US" i="1" dirty="0" err="1">
                <a:latin typeface="Comic Sans MS" pitchFamily="66" charset="0"/>
              </a:rPr>
              <a:t>Terutama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sekali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jika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tiada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kawalan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orang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dewasa</a:t>
            </a:r>
            <a:r>
              <a:rPr lang="en-US" i="1" dirty="0">
                <a:latin typeface="Comic Sans MS" pitchFamily="66" charset="0"/>
              </a:rPr>
              <a:t>? </a:t>
            </a:r>
            <a:r>
              <a:rPr lang="en-US" i="1" dirty="0" err="1">
                <a:latin typeface="Comic Sans MS" pitchFamily="66" charset="0"/>
              </a:rPr>
              <a:t>Tepuk</a:t>
            </a:r>
            <a:r>
              <a:rPr lang="en-US" i="1" dirty="0">
                <a:latin typeface="Comic Sans MS" pitchFamily="66" charset="0"/>
              </a:rPr>
              <a:t> dada </a:t>
            </a:r>
            <a:r>
              <a:rPr lang="en-US" i="1" dirty="0" err="1">
                <a:latin typeface="Comic Sans MS" pitchFamily="66" charset="0"/>
              </a:rPr>
              <a:t>tanya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selera</a:t>
            </a:r>
            <a:r>
              <a:rPr lang="en-US" i="1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 smtClean="0">
                <a:latin typeface="Comic Sans MS" pitchFamily="66" charset="0"/>
              </a:rPr>
              <a:t>Contoh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penyanggah</a:t>
            </a:r>
            <a:r>
              <a:rPr lang="en-US" b="1" dirty="0" smtClean="0">
                <a:latin typeface="Comic Sans MS" pitchFamily="66" charset="0"/>
              </a:rPr>
              <a:t>:</a:t>
            </a:r>
            <a:endParaRPr lang="en-US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i="1" dirty="0" err="1" smtClean="0">
                <a:latin typeface="Comic Sans MS" pitchFamily="66" charset="0"/>
              </a:rPr>
              <a:t>Hadirin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sekalian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i="1" dirty="0" err="1" smtClean="0">
                <a:latin typeface="Comic Sans MS" pitchFamily="66" charset="0"/>
              </a:rPr>
              <a:t>cuba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fikirkan</a:t>
            </a:r>
            <a:r>
              <a:rPr lang="en-US" i="1" dirty="0" smtClean="0">
                <a:latin typeface="Comic Sans MS" pitchFamily="66" charset="0"/>
              </a:rPr>
              <a:t>.  </a:t>
            </a:r>
            <a:r>
              <a:rPr lang="en-US" i="1" dirty="0" err="1" smtClean="0">
                <a:latin typeface="Comic Sans MS" pitchFamily="66" charset="0"/>
              </a:rPr>
              <a:t>Jika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diberi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pilihan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i="1" dirty="0" err="1" smtClean="0">
                <a:latin typeface="Comic Sans MS" pitchFamily="66" charset="0"/>
              </a:rPr>
              <a:t>menggunakan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komputer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berbanding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dengan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telefon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bijak</a:t>
            </a:r>
            <a:r>
              <a:rPr lang="en-US" i="1" dirty="0" smtClean="0">
                <a:latin typeface="Comic Sans MS" pitchFamily="66" charset="0"/>
              </a:rPr>
              <a:t>, yang </a:t>
            </a:r>
            <a:r>
              <a:rPr lang="en-US" i="1" dirty="0" err="1" smtClean="0">
                <a:latin typeface="Comic Sans MS" pitchFamily="66" charset="0"/>
              </a:rPr>
              <a:t>mana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satukah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pilihan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anda</a:t>
            </a:r>
            <a:r>
              <a:rPr lang="en-US" i="1" dirty="0" smtClean="0">
                <a:latin typeface="Comic Sans MS" pitchFamily="66" charset="0"/>
              </a:rPr>
              <a:t>?  Yang </a:t>
            </a:r>
            <a:r>
              <a:rPr lang="en-US" i="1" dirty="0" err="1" smtClean="0">
                <a:latin typeface="Comic Sans MS" pitchFamily="66" charset="0"/>
              </a:rPr>
              <a:t>mana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satukah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lebih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mudah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diakses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khususnya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bagi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anda</a:t>
            </a:r>
            <a:r>
              <a:rPr lang="en-US" i="1" dirty="0" smtClean="0">
                <a:latin typeface="Comic Sans MS" pitchFamily="66" charset="0"/>
              </a:rPr>
              <a:t> yang </a:t>
            </a:r>
            <a:r>
              <a:rPr lang="en-US" i="1" dirty="0" err="1" smtClean="0">
                <a:latin typeface="Comic Sans MS" pitchFamily="66" charset="0"/>
              </a:rPr>
              <a:t>sering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keluar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rumah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seperti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ke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perpustakaan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atau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rumah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saudara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mara</a:t>
            </a:r>
            <a:r>
              <a:rPr lang="en-US" i="1" dirty="0" smtClean="0">
                <a:latin typeface="Comic Sans MS" pitchFamily="66" charset="0"/>
              </a:rPr>
              <a:t>?  </a:t>
            </a:r>
            <a:r>
              <a:rPr lang="en-US" i="1" dirty="0" err="1" smtClean="0">
                <a:latin typeface="Comic Sans MS" pitchFamily="66" charset="0"/>
              </a:rPr>
              <a:t>Adakah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anda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membawa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komputer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riba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ke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mana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sahaja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anda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pergi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untuk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membalas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perbincangan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akademik</a:t>
            </a:r>
            <a:r>
              <a:rPr lang="en-US" i="1" dirty="0" smtClean="0">
                <a:latin typeface="Comic Sans MS" pitchFamily="66" charset="0"/>
              </a:rPr>
              <a:t> yang </a:t>
            </a:r>
            <a:r>
              <a:rPr lang="en-US" i="1" dirty="0" err="1" smtClean="0">
                <a:latin typeface="Comic Sans MS" pitchFamily="66" charset="0"/>
              </a:rPr>
              <a:t>dijalankan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dalam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talian</a:t>
            </a:r>
            <a:r>
              <a:rPr lang="en-US" i="1" dirty="0" smtClean="0">
                <a:latin typeface="Comic Sans MS" pitchFamily="66" charset="0"/>
              </a:rPr>
              <a:t>?  </a:t>
            </a:r>
            <a:r>
              <a:rPr lang="en-US" i="1" dirty="0" err="1" smtClean="0">
                <a:latin typeface="Comic Sans MS" pitchFamily="66" charset="0"/>
              </a:rPr>
              <a:t>Pastinya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telefon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bijak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merupakan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pilihan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bijak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pemiliknya</a:t>
            </a:r>
            <a:r>
              <a:rPr lang="en-US" i="1" dirty="0" smtClean="0">
                <a:latin typeface="Comic Sans MS" pitchFamily="66" charset="0"/>
              </a:rPr>
              <a:t>!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Rumusan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-	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Menyatakan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pendirian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Comic Sans MS" pitchFamily="66" charset="0"/>
              </a:rPr>
              <a:t>dan</a:t>
            </a:r>
            <a:r>
              <a:rPr lang="en-US" sz="36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			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menegaskan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isi</a:t>
            </a:r>
            <a:endParaRPr lang="en-US" sz="36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dirty="0">
                <a:latin typeface="Comic Sans MS" pitchFamily="66" charset="0"/>
              </a:rPr>
              <a:t> </a:t>
            </a:r>
          </a:p>
          <a:p>
            <a:pPr>
              <a:buNone/>
            </a:pPr>
            <a:r>
              <a:rPr lang="en-US" b="1" dirty="0" err="1">
                <a:latin typeface="Comic Sans MS" pitchFamily="66" charset="0"/>
              </a:rPr>
              <a:t>Contoh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pencadang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  </a:t>
            </a:r>
            <a:r>
              <a:rPr lang="en-US" i="1" dirty="0" err="1">
                <a:latin typeface="Comic Sans MS" pitchFamily="66" charset="0"/>
              </a:rPr>
              <a:t>Sehubungan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itu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hadirin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sekalian</a:t>
            </a:r>
            <a:r>
              <a:rPr lang="en-US" i="1" dirty="0">
                <a:latin typeface="Comic Sans MS" pitchFamily="66" charset="0"/>
              </a:rPr>
              <a:t>, </a:t>
            </a:r>
            <a:r>
              <a:rPr lang="en-US" i="1" dirty="0" err="1">
                <a:latin typeface="Comic Sans MS" pitchFamily="66" charset="0"/>
              </a:rPr>
              <a:t>adakah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masih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yakin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bahawa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itu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untuk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pelajar</a:t>
            </a:r>
            <a:r>
              <a:rPr lang="en-US" i="1" dirty="0">
                <a:latin typeface="Comic Sans MS" pitchFamily="66" charset="0"/>
              </a:rPr>
              <a:t>?  </a:t>
            </a:r>
            <a:r>
              <a:rPr lang="en-US" i="1" dirty="0" err="1">
                <a:latin typeface="Comic Sans MS" pitchFamily="66" charset="0"/>
              </a:rPr>
              <a:t>Benarkah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tidak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mudah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terpengaruh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dengan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kemudahan-kemudahan</a:t>
            </a:r>
            <a:r>
              <a:rPr lang="en-US" i="1" dirty="0">
                <a:latin typeface="Comic Sans MS" pitchFamily="66" charset="0"/>
              </a:rPr>
              <a:t> yang </a:t>
            </a:r>
            <a:r>
              <a:rPr lang="en-US" i="1" dirty="0" err="1">
                <a:latin typeface="Comic Sans MS" pitchFamily="66" charset="0"/>
              </a:rPr>
              <a:t>ada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dalam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?  </a:t>
            </a:r>
            <a:r>
              <a:rPr lang="en-US" i="1" dirty="0" err="1">
                <a:latin typeface="Comic Sans MS" pitchFamily="66" charset="0"/>
              </a:rPr>
              <a:t>Jika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jawapan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tidak</a:t>
            </a:r>
            <a:r>
              <a:rPr lang="en-US" i="1" dirty="0">
                <a:latin typeface="Comic Sans MS" pitchFamily="66" charset="0"/>
              </a:rPr>
              <a:t>, </a:t>
            </a:r>
            <a:r>
              <a:rPr lang="en-US" i="1" dirty="0" err="1">
                <a:latin typeface="Comic Sans MS" pitchFamily="66" charset="0"/>
              </a:rPr>
              <a:t>maka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jelaslah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bahawa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bukan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untuk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anda</a:t>
            </a:r>
            <a:r>
              <a:rPr lang="en-US" i="1" dirty="0">
                <a:latin typeface="Comic Sans MS" pitchFamily="66" charset="0"/>
              </a:rPr>
              <a:t>, </a:t>
            </a:r>
            <a:r>
              <a:rPr lang="en-US" i="1" dirty="0" err="1">
                <a:latin typeface="Comic Sans MS" pitchFamily="66" charset="0"/>
              </a:rPr>
              <a:t>pelajar</a:t>
            </a:r>
            <a:r>
              <a:rPr lang="en-US" i="1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 smtClean="0">
                <a:latin typeface="Comic Sans MS" pitchFamily="66" charset="0"/>
              </a:rPr>
              <a:t>Contoh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penyanggah</a:t>
            </a:r>
            <a:r>
              <a:rPr lang="en-US" b="1" dirty="0" smtClean="0">
                <a:latin typeface="Comic Sans MS" pitchFamily="66" charset="0"/>
              </a:rPr>
              <a:t>:</a:t>
            </a:r>
          </a:p>
          <a:p>
            <a:pPr marL="0" indent="0">
              <a:buNone/>
            </a:pPr>
            <a:r>
              <a:rPr lang="en-US" i="1" dirty="0" err="1" smtClean="0">
                <a:latin typeface="Comic Sans MS" pitchFamily="66" charset="0"/>
              </a:rPr>
              <a:t>Maka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itu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hadirin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sekalian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i="1" dirty="0" err="1" smtClean="0">
                <a:latin typeface="Comic Sans MS" pitchFamily="66" charset="0"/>
              </a:rPr>
              <a:t>pelajar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perlu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layak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memilik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telefon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bijak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kerana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ia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dapat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mempermudahkan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sebarang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urusan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mereka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khususnya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apabila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berada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luar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sekolah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atau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luar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rumah</a:t>
            </a:r>
            <a:r>
              <a:rPr lang="en-US" i="1" dirty="0" smtClean="0">
                <a:latin typeface="Comic Sans MS" pitchFamily="66" charset="0"/>
              </a:rPr>
              <a:t>.  </a:t>
            </a:r>
            <a:r>
              <a:rPr lang="en-US" i="1" dirty="0" err="1" smtClean="0">
                <a:latin typeface="Comic Sans MS" pitchFamily="66" charset="0"/>
              </a:rPr>
              <a:t>Pastinya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i="1" dirty="0" err="1" smtClean="0">
                <a:latin typeface="Comic Sans MS" pitchFamily="66" charset="0"/>
              </a:rPr>
              <a:t>kita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tidak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boleh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menyangkal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bahawa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para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pelajar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juga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sudah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mula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didedahkan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kepada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penggunaan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teknologi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dalam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pendidikan</a:t>
            </a:r>
            <a:r>
              <a:rPr lang="en-US" i="1" dirty="0" smtClean="0">
                <a:latin typeface="Comic Sans MS" pitchFamily="66" charset="0"/>
              </a:rPr>
              <a:t>.  </a:t>
            </a:r>
            <a:r>
              <a:rPr lang="en-US" i="1" dirty="0" err="1" smtClean="0">
                <a:latin typeface="Comic Sans MS" pitchFamily="66" charset="0"/>
              </a:rPr>
              <a:t>Maka</a:t>
            </a:r>
            <a:r>
              <a:rPr lang="en-US" i="1" dirty="0" smtClean="0">
                <a:latin typeface="Comic Sans MS" pitchFamily="66" charset="0"/>
              </a:rPr>
              <a:t>, </a:t>
            </a:r>
            <a:r>
              <a:rPr lang="en-US" i="1" dirty="0" err="1" smtClean="0">
                <a:latin typeface="Comic Sans MS" pitchFamily="66" charset="0"/>
              </a:rPr>
              <a:t>kemudahan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ini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tidak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selayaknya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dihadkan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di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luar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lingkaran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persekolahan</a:t>
            </a:r>
            <a:r>
              <a:rPr lang="en-US" i="1" dirty="0" smtClean="0">
                <a:latin typeface="Comic Sans MS" pitchFamily="66" charset="0"/>
              </a:rPr>
              <a:t>.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Acer\Desktop\images.jpg"/>
          <p:cNvPicPr>
            <a:picLocks noChangeAspect="1" noChangeArrowheads="1"/>
          </p:cNvPicPr>
          <p:nvPr/>
        </p:nvPicPr>
        <p:blipFill>
          <a:blip r:embed="rId2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>
                <a:latin typeface="Comic Sans MS" pitchFamily="66" charset="0"/>
              </a:rPr>
              <a:t>Bidasan</a:t>
            </a:r>
            <a:r>
              <a:rPr lang="en-US" b="1" dirty="0" smtClean="0">
                <a:latin typeface="Comic Sans MS" pitchFamily="66" charset="0"/>
              </a:rPr>
              <a:t> &amp; </a:t>
            </a:r>
            <a:r>
              <a:rPr lang="en-US" b="1" dirty="0" err="1" smtClean="0">
                <a:latin typeface="Comic Sans MS" pitchFamily="66" charset="0"/>
              </a:rPr>
              <a:t>Celahan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162800" cy="4876800"/>
          </a:xfrm>
          <a:solidFill>
            <a:schemeClr val="tx1">
              <a:alpha val="18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r>
              <a:rPr lang="en-US" b="1" dirty="0" err="1" smtClean="0">
                <a:latin typeface="Comic Sans MS" pitchFamily="66" charset="0"/>
              </a:rPr>
              <a:t>Apa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itu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bidasan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Idea </a:t>
            </a:r>
            <a:r>
              <a:rPr lang="en-US" dirty="0" smtClean="0">
                <a:latin typeface="Comic Sans MS" pitchFamily="66" charset="0"/>
              </a:rPr>
              <a:t>yang </a:t>
            </a:r>
            <a:r>
              <a:rPr lang="en-US" dirty="0" err="1" smtClean="0">
                <a:latin typeface="Comic Sans MS" pitchFamily="66" charset="0"/>
              </a:rPr>
              <a:t>bertentangan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dengan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pendirian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atau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gagasan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pihak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lawan</a:t>
            </a:r>
            <a:r>
              <a:rPr lang="en-US" dirty="0" smtClean="0">
                <a:latin typeface="Comic Sans MS" pitchFamily="66" charset="0"/>
              </a:rPr>
              <a:t> yang </a:t>
            </a:r>
            <a:r>
              <a:rPr lang="en-US" dirty="0" err="1" smtClean="0">
                <a:latin typeface="Comic Sans MS" pitchFamily="66" charset="0"/>
              </a:rPr>
              <a:t>disampaikan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ketika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sedang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berhujah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b="1" dirty="0" err="1" smtClean="0">
                <a:latin typeface="Comic Sans MS" pitchFamily="66" charset="0"/>
              </a:rPr>
              <a:t>Siapa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boleh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membidas</a:t>
            </a: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err="1" smtClean="0">
                <a:latin typeface="Comic Sans MS" pitchFamily="66" charset="0"/>
              </a:rPr>
              <a:t>Mana-mana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pembahas</a:t>
            </a:r>
            <a:r>
              <a:rPr lang="en-US" dirty="0" smtClean="0">
                <a:latin typeface="Comic Sans MS" pitchFamily="66" charset="0"/>
              </a:rPr>
              <a:t> yang </a:t>
            </a:r>
            <a:r>
              <a:rPr lang="en-US" dirty="0" err="1" smtClean="0">
                <a:latin typeface="Comic Sans MS" pitchFamily="66" charset="0"/>
              </a:rPr>
              <a:t>sedang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berbahas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dirty="0" err="1" smtClean="0">
                <a:latin typeface="Comic Sans MS" pitchFamily="66" charset="0"/>
              </a:rPr>
              <a:t>Cabar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tentang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pendirian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atau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gagasan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pihak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lawan</a:t>
            </a:r>
            <a:r>
              <a:rPr lang="en-US" dirty="0" smtClean="0">
                <a:latin typeface="Comic Sans MS" pitchFamily="66" charset="0"/>
              </a:rPr>
              <a:t> yang </a:t>
            </a:r>
            <a:r>
              <a:rPr lang="en-US" dirty="0" err="1" smtClean="0">
                <a:latin typeface="Comic Sans MS" pitchFamily="66" charset="0"/>
              </a:rPr>
              <a:t>telah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berhujah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sahaja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it-IT" b="1" dirty="0" smtClean="0">
                <a:latin typeface="Comic Sans MS" pitchFamily="66" charset="0"/>
              </a:rPr>
              <a:t>Bagaimana dan bila masa untuk membidas </a:t>
            </a:r>
          </a:p>
          <a:p>
            <a:pPr>
              <a:buNone/>
            </a:pPr>
            <a:r>
              <a:rPr lang="sv-SE" dirty="0" smtClean="0">
                <a:latin typeface="Comic Sans MS" pitchFamily="66" charset="0"/>
              </a:rPr>
              <a:t>	</a:t>
            </a:r>
            <a:r>
              <a:rPr lang="sv-SE" dirty="0" smtClean="0">
                <a:latin typeface="Comic Sans MS" pitchFamily="66" charset="0"/>
              </a:rPr>
              <a:t>Apabila </a:t>
            </a:r>
            <a:r>
              <a:rPr lang="sv-SE" dirty="0" smtClean="0">
                <a:latin typeface="Comic Sans MS" pitchFamily="66" charset="0"/>
              </a:rPr>
              <a:t>pembahas sedang </a:t>
            </a:r>
            <a:r>
              <a:rPr lang="sv-SE" dirty="0" smtClean="0">
                <a:latin typeface="Comic Sans MS" pitchFamily="66" charset="0"/>
              </a:rPr>
              <a:t>berhujah.  Sertakan idea atau pendirian pasukan yang bercanggahan dengan pihak lawan.</a:t>
            </a:r>
            <a:endParaRPr lang="sv-SE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cer\Desktop\images.jpg"/>
          <p:cNvPicPr>
            <a:picLocks noChangeAspect="1" noChangeArrowheads="1"/>
          </p:cNvPicPr>
          <p:nvPr/>
        </p:nvPicPr>
        <p:blipFill>
          <a:blip r:embed="rId2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7162800" cy="6248400"/>
          </a:xfrm>
          <a:solidFill>
            <a:schemeClr val="tx1">
              <a:alpha val="18000"/>
            </a:schemeClr>
          </a:solidFill>
        </p:spPr>
        <p:txBody>
          <a:bodyPr>
            <a:noAutofit/>
          </a:bodyPr>
          <a:lstStyle/>
          <a:p>
            <a:r>
              <a:rPr lang="en-US" sz="2100" b="1" dirty="0" err="1" smtClean="0">
                <a:latin typeface="Comic Sans MS" pitchFamily="66" charset="0"/>
              </a:rPr>
              <a:t>Apa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itu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celahan</a:t>
            </a:r>
            <a:r>
              <a:rPr lang="en-US" sz="2100" b="1" dirty="0" smtClean="0">
                <a:latin typeface="Comic Sans MS" pitchFamily="66" charset="0"/>
              </a:rPr>
              <a:t>? </a:t>
            </a:r>
          </a:p>
          <a:p>
            <a:pPr>
              <a:buNone/>
            </a:pPr>
            <a:r>
              <a:rPr lang="en-US" sz="2100" dirty="0" smtClean="0">
                <a:latin typeface="Comic Sans MS" pitchFamily="66" charset="0"/>
              </a:rPr>
              <a:t>	Idea </a:t>
            </a:r>
            <a:r>
              <a:rPr lang="en-US" sz="2100" dirty="0" smtClean="0">
                <a:latin typeface="Comic Sans MS" pitchFamily="66" charset="0"/>
              </a:rPr>
              <a:t>yang </a:t>
            </a:r>
            <a:r>
              <a:rPr lang="en-US" sz="2100" dirty="0" err="1" smtClean="0">
                <a:latin typeface="Comic Sans MS" pitchFamily="66" charset="0"/>
              </a:rPr>
              <a:t>bertentangan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dengan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pendirian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atau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gagasan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pihak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lawan</a:t>
            </a:r>
            <a:r>
              <a:rPr lang="en-US" sz="2100" dirty="0" smtClean="0">
                <a:latin typeface="Comic Sans MS" pitchFamily="66" charset="0"/>
              </a:rPr>
              <a:t> yang </a:t>
            </a:r>
            <a:r>
              <a:rPr lang="en-US" sz="2100" dirty="0" err="1" smtClean="0">
                <a:latin typeface="Comic Sans MS" pitchFamily="66" charset="0"/>
              </a:rPr>
              <a:t>disampaikan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ketika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pihak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lawan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sedang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berhujah</a:t>
            </a:r>
            <a:r>
              <a:rPr lang="en-US" sz="2100" dirty="0" smtClean="0">
                <a:latin typeface="Comic Sans MS" pitchFamily="66" charset="0"/>
              </a:rPr>
              <a:t>. </a:t>
            </a:r>
          </a:p>
          <a:p>
            <a:endParaRPr lang="en-US" sz="2100" dirty="0" smtClean="0">
              <a:latin typeface="Comic Sans MS" pitchFamily="66" charset="0"/>
            </a:endParaRPr>
          </a:p>
          <a:p>
            <a:r>
              <a:rPr lang="en-US" sz="2100" b="1" dirty="0" err="1" smtClean="0">
                <a:latin typeface="Comic Sans MS" pitchFamily="66" charset="0"/>
              </a:rPr>
              <a:t>Siapa</a:t>
            </a:r>
            <a:r>
              <a:rPr lang="en-US" sz="2100" b="1" dirty="0" smtClean="0">
                <a:latin typeface="Comic Sans MS" pitchFamily="66" charset="0"/>
              </a:rPr>
              <a:t> yang </a:t>
            </a:r>
            <a:r>
              <a:rPr lang="en-US" sz="2100" b="1" dirty="0" err="1" smtClean="0">
                <a:latin typeface="Comic Sans MS" pitchFamily="66" charset="0"/>
              </a:rPr>
              <a:t>boleh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mencelah</a:t>
            </a:r>
            <a:r>
              <a:rPr lang="en-US" sz="2100" b="1" dirty="0" smtClean="0">
                <a:latin typeface="Comic Sans MS" pitchFamily="66" charset="0"/>
              </a:rPr>
              <a:t>? </a:t>
            </a:r>
          </a:p>
          <a:p>
            <a:pPr>
              <a:buNone/>
            </a:pPr>
            <a:r>
              <a:rPr lang="en-US" sz="2100" dirty="0" smtClean="0">
                <a:latin typeface="Comic Sans MS" pitchFamily="66" charset="0"/>
              </a:rPr>
              <a:t>	</a:t>
            </a:r>
            <a:r>
              <a:rPr lang="en-US" sz="2100" dirty="0" err="1" smtClean="0">
                <a:latin typeface="Comic Sans MS" pitchFamily="66" charset="0"/>
              </a:rPr>
              <a:t>Mana-mana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pembahas</a:t>
            </a:r>
            <a:r>
              <a:rPr lang="en-US" sz="2100" dirty="0" smtClean="0">
                <a:latin typeface="Comic Sans MS" pitchFamily="66" charset="0"/>
              </a:rPr>
              <a:t> yang </a:t>
            </a:r>
            <a:r>
              <a:rPr lang="en-US" sz="2100" dirty="0" err="1" smtClean="0">
                <a:latin typeface="Comic Sans MS" pitchFamily="66" charset="0"/>
              </a:rPr>
              <a:t>telah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atau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belum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selesai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menyampaikan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hujah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masing-masing</a:t>
            </a:r>
            <a:r>
              <a:rPr lang="en-US" sz="2100" dirty="0" smtClean="0">
                <a:latin typeface="Comic Sans MS" pitchFamily="66" charset="0"/>
              </a:rPr>
              <a:t>. </a:t>
            </a:r>
          </a:p>
          <a:p>
            <a:endParaRPr lang="en-US" sz="2100" dirty="0" smtClean="0">
              <a:latin typeface="Comic Sans MS" pitchFamily="66" charset="0"/>
            </a:endParaRPr>
          </a:p>
          <a:p>
            <a:r>
              <a:rPr lang="en-US" sz="2100" b="1" dirty="0" err="1" smtClean="0">
                <a:latin typeface="Comic Sans MS" pitchFamily="66" charset="0"/>
              </a:rPr>
              <a:t>Bila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masa</a:t>
            </a:r>
            <a:r>
              <a:rPr lang="en-US" sz="2100" b="1" dirty="0" smtClean="0">
                <a:latin typeface="Comic Sans MS" pitchFamily="66" charset="0"/>
              </a:rPr>
              <a:t> yang </a:t>
            </a:r>
            <a:r>
              <a:rPr lang="en-US" sz="2100" b="1" dirty="0" err="1" smtClean="0">
                <a:latin typeface="Comic Sans MS" pitchFamily="66" charset="0"/>
              </a:rPr>
              <a:t>sesuai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untuk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mencelah</a:t>
            </a:r>
            <a:r>
              <a:rPr lang="en-US" sz="2100" b="1" dirty="0" smtClean="0">
                <a:latin typeface="Comic Sans MS" pitchFamily="66" charset="0"/>
              </a:rPr>
              <a:t>? </a:t>
            </a:r>
          </a:p>
          <a:p>
            <a:pPr>
              <a:buNone/>
            </a:pPr>
            <a:r>
              <a:rPr lang="en-US" sz="2100" dirty="0" smtClean="0">
                <a:latin typeface="Comic Sans MS" pitchFamily="66" charset="0"/>
              </a:rPr>
              <a:t>	</a:t>
            </a:r>
            <a:r>
              <a:rPr lang="en-US" sz="2100" dirty="0" err="1" smtClean="0">
                <a:latin typeface="Comic Sans MS" pitchFamily="66" charset="0"/>
              </a:rPr>
              <a:t>Ketika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pihak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lawan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telah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selesai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menyampaikan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ayat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atau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sedang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berhenti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sebentar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untuk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bernafas</a:t>
            </a:r>
            <a:r>
              <a:rPr lang="en-US" sz="2100" dirty="0" smtClean="0">
                <a:latin typeface="Comic Sans MS" pitchFamily="66" charset="0"/>
              </a:rPr>
              <a:t>. </a:t>
            </a:r>
            <a:r>
              <a:rPr lang="en-US" sz="2100" dirty="0" err="1" smtClean="0">
                <a:latin typeface="Comic Sans MS" pitchFamily="66" charset="0"/>
              </a:rPr>
              <a:t>Sebelum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loceng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peringatan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dibunyikan</a:t>
            </a:r>
            <a:r>
              <a:rPr lang="en-US" sz="2100" dirty="0" smtClean="0">
                <a:latin typeface="Comic Sans MS" pitchFamily="66" charset="0"/>
              </a:rPr>
              <a:t>. </a:t>
            </a:r>
          </a:p>
          <a:p>
            <a:endParaRPr lang="en-US" sz="2100" dirty="0" smtClean="0">
              <a:latin typeface="Comic Sans MS" pitchFamily="66" charset="0"/>
            </a:endParaRPr>
          </a:p>
          <a:p>
            <a:r>
              <a:rPr lang="en-US" sz="2100" b="1" dirty="0" err="1" smtClean="0">
                <a:latin typeface="Comic Sans MS" pitchFamily="66" charset="0"/>
              </a:rPr>
              <a:t>Bagaimana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untuk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mencelah</a:t>
            </a:r>
            <a:r>
              <a:rPr lang="en-US" sz="2100" b="1" dirty="0" smtClean="0">
                <a:latin typeface="Comic Sans MS" pitchFamily="66" charset="0"/>
              </a:rPr>
              <a:t>? </a:t>
            </a:r>
          </a:p>
          <a:p>
            <a:pPr>
              <a:buNone/>
            </a:pPr>
            <a:r>
              <a:rPr lang="en-US" sz="2100" dirty="0" smtClean="0">
                <a:latin typeface="Comic Sans MS" pitchFamily="66" charset="0"/>
              </a:rPr>
              <a:t>	</a:t>
            </a:r>
            <a:r>
              <a:rPr lang="en-US" sz="2100" dirty="0" err="1" smtClean="0">
                <a:latin typeface="Comic Sans MS" pitchFamily="66" charset="0"/>
              </a:rPr>
              <a:t>Sebutkan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b="1" dirty="0" err="1" smtClean="0">
                <a:latin typeface="Comic Sans MS" pitchFamily="66" charset="0"/>
              </a:rPr>
              <a:t>Maaf</a:t>
            </a:r>
            <a:r>
              <a:rPr lang="en-US" sz="2100" b="1" dirty="0" smtClean="0">
                <a:latin typeface="Comic Sans MS" pitchFamily="66" charset="0"/>
              </a:rPr>
              <a:t>, </a:t>
            </a:r>
            <a:r>
              <a:rPr lang="en-US" sz="2100" b="1" dirty="0" err="1" smtClean="0">
                <a:latin typeface="Comic Sans MS" pitchFamily="66" charset="0"/>
              </a:rPr>
              <a:t>Saudari</a:t>
            </a:r>
            <a:r>
              <a:rPr lang="en-US" sz="2100" b="1" dirty="0" smtClean="0">
                <a:latin typeface="Comic Sans MS" pitchFamily="66" charset="0"/>
              </a:rPr>
              <a:t>/</a:t>
            </a:r>
            <a:r>
              <a:rPr lang="en-US" sz="2100" b="1" dirty="0" err="1" smtClean="0">
                <a:latin typeface="Comic Sans MS" pitchFamily="66" charset="0"/>
              </a:rPr>
              <a:t>Saudara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sambil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mengangkat</a:t>
            </a:r>
            <a:r>
              <a:rPr lang="en-US" sz="2100" dirty="0" smtClean="0">
                <a:latin typeface="Comic Sans MS" pitchFamily="66" charset="0"/>
              </a:rPr>
              <a:t> </a:t>
            </a:r>
            <a:r>
              <a:rPr lang="en-US" sz="2100" dirty="0" err="1" smtClean="0">
                <a:latin typeface="Comic Sans MS" pitchFamily="66" charset="0"/>
              </a:rPr>
              <a:t>tangan</a:t>
            </a:r>
            <a:r>
              <a:rPr lang="en-US" sz="2100" dirty="0" smtClean="0">
                <a:latin typeface="Comic Sans MS" pitchFamily="66" charset="0"/>
              </a:rPr>
              <a:t>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Saksikan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Klip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Video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Berikut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http://www.youtube.com/watch?v=Qqk55TBNR7A&amp;feature=related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312919" y="153650"/>
            <a:ext cx="6638356" cy="144655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Apa</a:t>
            </a:r>
            <a:r>
              <a:rPr lang="en-US" sz="8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6000" b="1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itu</a:t>
            </a:r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6000" b="1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Bahas</a:t>
            </a:r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?</a:t>
            </a:r>
            <a:endParaRPr lang="en-US" sz="115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048000"/>
            <a:ext cx="2298051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7" name="Straight Connector 6"/>
          <p:cNvCxnSpPr/>
          <p:nvPr/>
        </p:nvCxnSpPr>
        <p:spPr>
          <a:xfrm flipV="1">
            <a:off x="5791200" y="3048000"/>
            <a:ext cx="6858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19400" y="2971800"/>
            <a:ext cx="4572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91200" y="4724400"/>
            <a:ext cx="3810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667000" y="4648200"/>
            <a:ext cx="6096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23622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Perbincangan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dua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hala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7000" y="1752600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Proses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menilai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baik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buruk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satu-satu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perkara</a:t>
            </a:r>
            <a:r>
              <a:rPr lang="en-US" sz="2800" b="1" dirty="0" smtClean="0">
                <a:latin typeface="Comic Sans MS" pitchFamily="66" charset="0"/>
              </a:rPr>
              <a:t>/</a:t>
            </a:r>
            <a:r>
              <a:rPr lang="en-US" sz="2800" b="1" dirty="0" err="1" smtClean="0">
                <a:latin typeface="Comic Sans MS" pitchFamily="66" charset="0"/>
              </a:rPr>
              <a:t>topik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3962400"/>
            <a:ext cx="304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Seperti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bergaduh</a:t>
            </a:r>
            <a:r>
              <a:rPr lang="en-US" sz="2800" b="1" dirty="0" smtClean="0">
                <a:latin typeface="Comic Sans MS" pitchFamily="66" charset="0"/>
              </a:rPr>
              <a:t>, </a:t>
            </a:r>
            <a:r>
              <a:rPr lang="en-US" sz="2800" b="1" dirty="0" err="1" smtClean="0">
                <a:latin typeface="Comic Sans MS" pitchFamily="66" charset="0"/>
              </a:rPr>
              <a:t>tetapi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bukan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dengan</a:t>
            </a:r>
            <a:r>
              <a:rPr lang="en-US" sz="2800" b="1" dirty="0" smtClean="0">
                <a:latin typeface="Comic Sans MS" pitchFamily="66" charset="0"/>
              </a:rPr>
              <a:t> nada </a:t>
            </a:r>
            <a:r>
              <a:rPr lang="en-US" sz="2800" b="1" dirty="0" err="1" smtClean="0">
                <a:latin typeface="Comic Sans MS" pitchFamily="66" charset="0"/>
              </a:rPr>
              <a:t>keras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0" y="3810000"/>
            <a:ext cx="2971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Seperti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berpidato</a:t>
            </a:r>
            <a:r>
              <a:rPr lang="en-US" sz="2800" b="1" dirty="0" smtClean="0">
                <a:latin typeface="Comic Sans MS" pitchFamily="66" charset="0"/>
              </a:rPr>
              <a:t>, </a:t>
            </a:r>
            <a:r>
              <a:rPr lang="en-US" sz="2800" b="1" dirty="0" err="1" smtClean="0">
                <a:latin typeface="Comic Sans MS" pitchFamily="66" charset="0"/>
              </a:rPr>
              <a:t>tetapi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melibatkan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lebih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daripada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satu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individu</a:t>
            </a:r>
            <a:endParaRPr lang="en-US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72406"/>
            <a:ext cx="3648309" cy="3904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838200" y="228600"/>
            <a:ext cx="9820316" cy="144655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en-US" sz="8800" b="1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Siapa</a:t>
            </a:r>
            <a:r>
              <a:rPr lang="en-US" sz="8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yang </a:t>
            </a:r>
            <a:r>
              <a:rPr lang="en-US" sz="6000" b="1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terlibat</a:t>
            </a:r>
            <a:r>
              <a:rPr 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?</a:t>
            </a:r>
            <a:endParaRPr lang="en-US" sz="115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179637"/>
            <a:ext cx="8229600" cy="38401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Pengerusi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</a:rPr>
              <a:t>/ </a:t>
            </a: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penjaga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masa</a:t>
            </a:r>
            <a:endParaRPr lang="en-US" sz="40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Pencadang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</a:rPr>
              <a:t>/</a:t>
            </a: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penyanggah</a:t>
            </a:r>
            <a:endParaRPr lang="en-US" sz="40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Penilai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</a:rPr>
              <a:t> (</a:t>
            </a:r>
            <a:r>
              <a:rPr lang="en-US" sz="4000" b="1" dirty="0" err="1" smtClean="0">
                <a:solidFill>
                  <a:srgbClr val="7030A0"/>
                </a:solidFill>
                <a:latin typeface="Comic Sans MS" pitchFamily="66" charset="0"/>
              </a:rPr>
              <a:t>Juri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</a:rPr>
              <a:t>)</a:t>
            </a:r>
            <a:endParaRPr lang="en-US" sz="4000" b="1" dirty="0" smtClean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57200"/>
            <a:ext cx="4233052" cy="3014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t="50000" b="104"/>
          <a:stretch>
            <a:fillRect/>
          </a:stretch>
        </p:blipFill>
        <p:spPr bwMode="auto">
          <a:xfrm>
            <a:off x="685800" y="3733800"/>
            <a:ext cx="48768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Freeform 6"/>
          <p:cNvSpPr/>
          <p:nvPr/>
        </p:nvSpPr>
        <p:spPr>
          <a:xfrm>
            <a:off x="2286000" y="4583723"/>
            <a:ext cx="1508370" cy="1531816"/>
          </a:xfrm>
          <a:custGeom>
            <a:avLst/>
            <a:gdLst>
              <a:gd name="connsiteX0" fmla="*/ 250093 w 1508370"/>
              <a:gd name="connsiteY0" fmla="*/ 152400 h 1531816"/>
              <a:gd name="connsiteX1" fmla="*/ 554893 w 1508370"/>
              <a:gd name="connsiteY1" fmla="*/ 11723 h 1531816"/>
              <a:gd name="connsiteX2" fmla="*/ 883139 w 1508370"/>
              <a:gd name="connsiteY2" fmla="*/ 82062 h 1531816"/>
              <a:gd name="connsiteX3" fmla="*/ 1281723 w 1508370"/>
              <a:gd name="connsiteY3" fmla="*/ 269631 h 1531816"/>
              <a:gd name="connsiteX4" fmla="*/ 1492739 w 1508370"/>
              <a:gd name="connsiteY4" fmla="*/ 832339 h 1531816"/>
              <a:gd name="connsiteX5" fmla="*/ 1375508 w 1508370"/>
              <a:gd name="connsiteY5" fmla="*/ 1301262 h 1531816"/>
              <a:gd name="connsiteX6" fmla="*/ 1094154 w 1508370"/>
              <a:gd name="connsiteY6" fmla="*/ 1488831 h 1531816"/>
              <a:gd name="connsiteX7" fmla="*/ 742462 w 1508370"/>
              <a:gd name="connsiteY7" fmla="*/ 1512277 h 1531816"/>
              <a:gd name="connsiteX8" fmla="*/ 320431 w 1508370"/>
              <a:gd name="connsiteY8" fmla="*/ 1441939 h 1531816"/>
              <a:gd name="connsiteX9" fmla="*/ 39077 w 1508370"/>
              <a:gd name="connsiteY9" fmla="*/ 973015 h 1531816"/>
              <a:gd name="connsiteX10" fmla="*/ 85969 w 1508370"/>
              <a:gd name="connsiteY10" fmla="*/ 457200 h 1531816"/>
              <a:gd name="connsiteX11" fmla="*/ 250093 w 1508370"/>
              <a:gd name="connsiteY11" fmla="*/ 152400 h 153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08370" h="1531816">
                <a:moveTo>
                  <a:pt x="250093" y="152400"/>
                </a:moveTo>
                <a:cubicBezTo>
                  <a:pt x="328247" y="78154"/>
                  <a:pt x="449385" y="23446"/>
                  <a:pt x="554893" y="11723"/>
                </a:cubicBezTo>
                <a:cubicBezTo>
                  <a:pt x="660401" y="0"/>
                  <a:pt x="762001" y="39077"/>
                  <a:pt x="883139" y="82062"/>
                </a:cubicBezTo>
                <a:cubicBezTo>
                  <a:pt x="1004277" y="125047"/>
                  <a:pt x="1180123" y="144585"/>
                  <a:pt x="1281723" y="269631"/>
                </a:cubicBezTo>
                <a:cubicBezTo>
                  <a:pt x="1383323" y="394677"/>
                  <a:pt x="1477108" y="660401"/>
                  <a:pt x="1492739" y="832339"/>
                </a:cubicBezTo>
                <a:cubicBezTo>
                  <a:pt x="1508370" y="1004277"/>
                  <a:pt x="1441939" y="1191847"/>
                  <a:pt x="1375508" y="1301262"/>
                </a:cubicBezTo>
                <a:cubicBezTo>
                  <a:pt x="1309077" y="1410677"/>
                  <a:pt x="1199662" y="1453662"/>
                  <a:pt x="1094154" y="1488831"/>
                </a:cubicBezTo>
                <a:cubicBezTo>
                  <a:pt x="988646" y="1524000"/>
                  <a:pt x="871416" y="1520092"/>
                  <a:pt x="742462" y="1512277"/>
                </a:cubicBezTo>
                <a:cubicBezTo>
                  <a:pt x="613508" y="1504462"/>
                  <a:pt x="437662" y="1531816"/>
                  <a:pt x="320431" y="1441939"/>
                </a:cubicBezTo>
                <a:cubicBezTo>
                  <a:pt x="203200" y="1352062"/>
                  <a:pt x="78154" y="1137138"/>
                  <a:pt x="39077" y="973015"/>
                </a:cubicBezTo>
                <a:cubicBezTo>
                  <a:pt x="0" y="808892"/>
                  <a:pt x="46892" y="597877"/>
                  <a:pt x="85969" y="457200"/>
                </a:cubicBezTo>
                <a:cubicBezTo>
                  <a:pt x="125046" y="316523"/>
                  <a:pt x="171939" y="226646"/>
                  <a:pt x="250093" y="152400"/>
                </a:cubicBezTo>
                <a:close/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381000"/>
            <a:ext cx="3733800" cy="341632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400" b="1" u="sng" dirty="0" err="1" smtClean="0">
                <a:latin typeface="Comic Sans MS" pitchFamily="66" charset="0"/>
              </a:rPr>
              <a:t>Pengerusi</a:t>
            </a:r>
            <a:endParaRPr lang="en-US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‘</a:t>
            </a:r>
            <a:r>
              <a:rPr lang="en-US" sz="2400" dirty="0" err="1" smtClean="0">
                <a:latin typeface="Comic Sans MS" pitchFamily="66" charset="0"/>
              </a:rPr>
              <a:t>Orang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tengah</a:t>
            </a:r>
            <a:r>
              <a:rPr lang="en-US" sz="2400" dirty="0" smtClean="0">
                <a:latin typeface="Comic Sans MS" pitchFamily="66" charset="0"/>
              </a:rPr>
              <a:t>’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memastikan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perbahasan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berjalan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dengan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teratur</a:t>
            </a:r>
            <a:endParaRPr lang="en-US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memastikan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setiap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pembahas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menyampaikan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tugas-masing-masing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dengan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betul</a:t>
            </a:r>
            <a:endParaRPr lang="en-US" sz="2400" dirty="0" smtClean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4004608"/>
            <a:ext cx="3124200" cy="193899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400" b="1" u="sng" dirty="0" err="1" smtClean="0">
                <a:latin typeface="Comic Sans MS" pitchFamily="66" charset="0"/>
              </a:rPr>
              <a:t>Penjaga</a:t>
            </a:r>
            <a:r>
              <a:rPr lang="en-US" sz="2400" b="1" u="sng" dirty="0" smtClean="0">
                <a:latin typeface="Comic Sans MS" pitchFamily="66" charset="0"/>
              </a:rPr>
              <a:t> </a:t>
            </a:r>
            <a:r>
              <a:rPr lang="en-US" sz="2400" b="1" u="sng" dirty="0" err="1" smtClean="0">
                <a:latin typeface="Comic Sans MS" pitchFamily="66" charset="0"/>
              </a:rPr>
              <a:t>Masa</a:t>
            </a:r>
            <a:endParaRPr lang="en-US" sz="2400" b="1" u="sng" dirty="0" smtClean="0">
              <a:latin typeface="Comic Sans MS" pitchFamily="66" charset="0"/>
            </a:endParaRPr>
          </a:p>
          <a:p>
            <a:r>
              <a:rPr lang="en-US" sz="2400" dirty="0" err="1" smtClean="0">
                <a:latin typeface="Comic Sans MS" pitchFamily="66" charset="0"/>
              </a:rPr>
              <a:t>Memastikan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setiap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pembahas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berhujah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dalam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masa</a:t>
            </a:r>
            <a:r>
              <a:rPr lang="en-US" sz="2400" dirty="0" smtClean="0">
                <a:latin typeface="Comic Sans MS" pitchFamily="66" charset="0"/>
              </a:rPr>
              <a:t> yang </a:t>
            </a:r>
            <a:r>
              <a:rPr lang="en-US" sz="2400" dirty="0" err="1" smtClean="0">
                <a:latin typeface="Comic Sans MS" pitchFamily="66" charset="0"/>
              </a:rPr>
              <a:t>telah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err="1" smtClean="0">
                <a:latin typeface="Comic Sans MS" pitchFamily="66" charset="0"/>
              </a:rPr>
              <a:t>dihadkan</a:t>
            </a:r>
            <a:r>
              <a:rPr lang="en-US" sz="2400" dirty="0" smtClean="0">
                <a:latin typeface="Comic Sans MS" pitchFamily="66" charset="0"/>
              </a:rPr>
              <a:t>.</a:t>
            </a:r>
          </a:p>
        </p:txBody>
      </p:sp>
      <p:cxnSp>
        <p:nvCxnSpPr>
          <p:cNvPr id="12" name="Curved Connector 11"/>
          <p:cNvCxnSpPr/>
          <p:nvPr/>
        </p:nvCxnSpPr>
        <p:spPr>
          <a:xfrm rot="16200000" flipV="1">
            <a:off x="2514601" y="3810000"/>
            <a:ext cx="1219200" cy="6096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5400000">
            <a:off x="7581900" y="3390900"/>
            <a:ext cx="1295400" cy="304800"/>
          </a:xfrm>
          <a:prstGeom prst="curvedConnector3">
            <a:avLst>
              <a:gd name="adj1" fmla="val 50000"/>
            </a:avLst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4403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PENCADANG &amp; PENYANGGAH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err="1" smtClean="0">
                <a:latin typeface="Comic Sans MS" pitchFamily="66" charset="0"/>
              </a:rPr>
              <a:t>Dua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pihak</a:t>
            </a:r>
            <a:r>
              <a:rPr lang="en-US" sz="2800" dirty="0" smtClean="0">
                <a:latin typeface="Comic Sans MS" pitchFamily="66" charset="0"/>
              </a:rPr>
              <a:t> yang </a:t>
            </a:r>
            <a:r>
              <a:rPr lang="en-US" sz="2800" dirty="0" err="1" smtClean="0">
                <a:latin typeface="Comic Sans MS" pitchFamily="66" charset="0"/>
              </a:rPr>
              <a:t>mempunyai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pendirian</a:t>
            </a: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bercanggah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tentang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mauduk</a:t>
            </a:r>
            <a:r>
              <a:rPr lang="en-US" sz="2800" dirty="0" smtClean="0">
                <a:latin typeface="Comic Sans MS" pitchFamily="66" charset="0"/>
              </a:rPr>
              <a:t> yang </a:t>
            </a:r>
            <a:r>
              <a:rPr lang="en-US" sz="2800" dirty="0" err="1" smtClean="0">
                <a:latin typeface="Comic Sans MS" pitchFamily="66" charset="0"/>
              </a:rPr>
              <a:t>diberikan</a:t>
            </a:r>
            <a:endParaRPr lang="en-US" sz="2800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latin typeface="Comic Sans MS" pitchFamily="66" charset="0"/>
            </a:endParaRP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print"/>
          <a:srcRect t="53222"/>
          <a:stretch>
            <a:fillRect/>
          </a:stretch>
        </p:blipFill>
        <p:spPr bwMode="auto">
          <a:xfrm>
            <a:off x="1371600" y="2971800"/>
            <a:ext cx="6172200" cy="2505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457200" y="5486400"/>
            <a:ext cx="4595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 dirty="0" err="1">
                <a:solidFill>
                  <a:srgbClr val="00B050"/>
                </a:solidFill>
                <a:latin typeface="Chiller" pitchFamily="82" charset="0"/>
              </a:rPr>
              <a:t>Pencadang</a:t>
            </a:r>
            <a:endParaRPr lang="en-US" sz="3200" u="sng" dirty="0">
              <a:solidFill>
                <a:srgbClr val="00B050"/>
              </a:solidFill>
              <a:latin typeface="Chiller" pitchFamily="82" charset="0"/>
            </a:endParaRPr>
          </a:p>
          <a:p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Pihak</a:t>
            </a:r>
            <a:r>
              <a:rPr lang="en-US" sz="3200" dirty="0">
                <a:solidFill>
                  <a:srgbClr val="00B050"/>
                </a:solidFill>
                <a:latin typeface="Chiller" pitchFamily="82" charset="0"/>
              </a:rPr>
              <a:t> yang </a:t>
            </a:r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bersetuju</a:t>
            </a:r>
            <a:r>
              <a:rPr lang="en-US" sz="3200" dirty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dengan</a:t>
            </a:r>
            <a:r>
              <a:rPr lang="en-US" sz="3200" dirty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mauduk</a:t>
            </a:r>
            <a:endParaRPr lang="en-US" sz="3200" dirty="0">
              <a:solidFill>
                <a:srgbClr val="00B050"/>
              </a:solidFill>
              <a:latin typeface="Chiller" pitchFamily="82" charset="0"/>
            </a:endParaRPr>
          </a:p>
        </p:txBody>
      </p:sp>
      <p:sp>
        <p:nvSpPr>
          <p:cNvPr id="7" name="Curved Down Arrow 6"/>
          <p:cNvSpPr/>
          <p:nvPr/>
        </p:nvSpPr>
        <p:spPr>
          <a:xfrm rot="17904344" flipV="1">
            <a:off x="2100263" y="4910478"/>
            <a:ext cx="1662112" cy="915988"/>
          </a:xfrm>
          <a:prstGeom prst="curvedDownArrow">
            <a:avLst>
              <a:gd name="adj1" fmla="val 25000"/>
              <a:gd name="adj2" fmla="val 84468"/>
              <a:gd name="adj3" fmla="val 1740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5181600" y="1981200"/>
            <a:ext cx="3811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 dirty="0" err="1">
                <a:solidFill>
                  <a:srgbClr val="00B050"/>
                </a:solidFill>
                <a:latin typeface="Chiller" pitchFamily="82" charset="0"/>
              </a:rPr>
              <a:t>Penyanggah</a:t>
            </a:r>
            <a:endParaRPr lang="en-US" sz="3200" u="sng" dirty="0">
              <a:solidFill>
                <a:srgbClr val="00B050"/>
              </a:solidFill>
              <a:latin typeface="Chiller" pitchFamily="82" charset="0"/>
            </a:endParaRPr>
          </a:p>
          <a:p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Pihak</a:t>
            </a:r>
            <a:r>
              <a:rPr lang="en-US" sz="3200" dirty="0">
                <a:solidFill>
                  <a:srgbClr val="00B050"/>
                </a:solidFill>
                <a:latin typeface="Chiller" pitchFamily="82" charset="0"/>
              </a:rPr>
              <a:t> yang </a:t>
            </a:r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menentang</a:t>
            </a:r>
            <a:r>
              <a:rPr lang="en-US" sz="3200" dirty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hiller" pitchFamily="82" charset="0"/>
              </a:rPr>
              <a:t>mauduk</a:t>
            </a:r>
            <a:endParaRPr lang="en-US" sz="3200" dirty="0">
              <a:solidFill>
                <a:srgbClr val="00B050"/>
              </a:solidFill>
              <a:latin typeface="Chiller" pitchFamily="82" charset="0"/>
            </a:endParaRPr>
          </a:p>
        </p:txBody>
      </p:sp>
      <p:sp>
        <p:nvSpPr>
          <p:cNvPr id="10" name="Curved Right Arrow 9"/>
          <p:cNvSpPr/>
          <p:nvPr/>
        </p:nvSpPr>
        <p:spPr>
          <a:xfrm>
            <a:off x="4495800" y="2743200"/>
            <a:ext cx="685800" cy="1295400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7" grpId="0" animBg="1"/>
      <p:bldP spid="10247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Ac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438400" y="457200"/>
          <a:ext cx="6858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802162">
            <a:off x="290857" y="612508"/>
            <a:ext cx="2183072" cy="1458414"/>
          </a:xfrm>
          <a:prstGeom prst="roundRect">
            <a:avLst>
              <a:gd name="adj" fmla="val 3348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2667000"/>
            <a:ext cx="2363626" cy="1579033"/>
          </a:xfrm>
          <a:prstGeom prst="roundRect">
            <a:avLst>
              <a:gd name="adj" fmla="val 2700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898513">
            <a:off x="388521" y="4768406"/>
            <a:ext cx="2312574" cy="1541716"/>
          </a:xfrm>
          <a:prstGeom prst="roundRect">
            <a:avLst>
              <a:gd name="adj" fmla="val 2826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ounded Rectangle 11"/>
          <p:cNvSpPr/>
          <p:nvPr/>
        </p:nvSpPr>
        <p:spPr>
          <a:xfrm>
            <a:off x="4495800" y="5562600"/>
            <a:ext cx="3276600" cy="7620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7030A0"/>
                </a:solidFill>
                <a:latin typeface="Comic Sans MS" pitchFamily="66" charset="0"/>
              </a:rPr>
              <a:t>Pembahas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latin typeface="Comic Sans MS" pitchFamily="66" charset="0"/>
              </a:rPr>
              <a:t>Simpanan</a:t>
            </a:r>
            <a:endParaRPr lang="en-US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Ac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609600"/>
            <a:ext cx="7239000" cy="48768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PENILAI</a:t>
            </a:r>
          </a:p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latin typeface="Comic Sans MS" pitchFamily="66" charset="0"/>
              </a:rPr>
              <a:t>Panel yang </a:t>
            </a:r>
            <a:r>
              <a:rPr lang="en-US" sz="2800" dirty="0" err="1" smtClean="0">
                <a:latin typeface="Comic Sans MS" pitchFamily="66" charset="0"/>
              </a:rPr>
              <a:t>menentukan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kualiti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penyampaian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para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pembahas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err="1" smtClean="0">
                <a:latin typeface="Comic Sans MS" pitchFamily="66" charset="0"/>
              </a:rPr>
              <a:t>Penilai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akan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menentukan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pasukan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mana</a:t>
            </a:r>
            <a:r>
              <a:rPr lang="en-US" sz="2800" dirty="0" smtClean="0">
                <a:latin typeface="Comic Sans MS" pitchFamily="66" charset="0"/>
              </a:rPr>
              <a:t> yang </a:t>
            </a:r>
            <a:r>
              <a:rPr lang="en-US" sz="2800" dirty="0" err="1" smtClean="0">
                <a:latin typeface="Comic Sans MS" pitchFamily="66" charset="0"/>
              </a:rPr>
              <a:t>lebih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menyerlah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dan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meyakinkan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2072">
            <a:off x="2301295" y="3507527"/>
            <a:ext cx="4310179" cy="2868695"/>
          </a:xfrm>
          <a:prstGeom prst="round2DiagRect">
            <a:avLst>
              <a:gd name="adj1" fmla="val 16667"/>
              <a:gd name="adj2" fmla="val 16268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omic Sans MS" pitchFamily="66" charset="0"/>
              </a:rPr>
              <a:t>Teknik</a:t>
            </a:r>
            <a:r>
              <a:rPr lang="en-US" b="1" dirty="0" smtClean="0">
                <a:latin typeface="Comic Sans MS" pitchFamily="66" charset="0"/>
              </a:rPr>
              <a:t> I.H.C.R.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5800" y="1737838"/>
            <a:ext cx="7772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085850" algn="l"/>
              </a:tabLst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erdapat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beberapa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cara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untuk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menyusun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huraian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setelah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pembahas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berjaya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mengupas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mauduk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Salah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satu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cara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atau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teknik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yang paling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berkesan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mudah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digunakan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ialah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teknik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I.H.C.R.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Teknik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ini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menggabungkan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4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elemen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penting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perlu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ada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apabila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pembahas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ingin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mengupas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mana-mana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satu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isi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cer\Desktop\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sz="3900" b="1" dirty="0" err="1">
                <a:solidFill>
                  <a:srgbClr val="FF0000"/>
                </a:solidFill>
                <a:latin typeface="Comic Sans MS" pitchFamily="66" charset="0"/>
              </a:rPr>
              <a:t>Isi</a:t>
            </a:r>
            <a:r>
              <a:rPr lang="en-US" sz="39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Utama</a:t>
            </a:r>
            <a:r>
              <a:rPr lang="en-US" sz="39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-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Fakta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pernyataan</a:t>
            </a:r>
            <a:r>
              <a:rPr lang="en-US" sz="39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900" b="1" dirty="0" err="1" smtClean="0">
                <a:solidFill>
                  <a:srgbClr val="FF0000"/>
                </a:solidFill>
                <a:latin typeface="Comic Sans MS" pitchFamily="66" charset="0"/>
              </a:rPr>
              <a:t>isi</a:t>
            </a:r>
            <a:endParaRPr lang="en-US" sz="39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dirty="0">
                <a:latin typeface="Comic Sans MS" pitchFamily="66" charset="0"/>
              </a:rPr>
              <a:t> </a:t>
            </a:r>
          </a:p>
          <a:p>
            <a:pPr marL="47625" indent="-47625"/>
            <a:r>
              <a:rPr lang="en-US" dirty="0" err="1" smtClean="0">
                <a:latin typeface="Comic Sans MS" pitchFamily="66" charset="0"/>
              </a:rPr>
              <a:t>Memberi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</a:t>
            </a:r>
            <a:r>
              <a:rPr lang="en-US" dirty="0" err="1" smtClean="0">
                <a:latin typeface="Comic Sans MS" pitchFamily="66" charset="0"/>
              </a:rPr>
              <a:t>ambaran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umum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berkenaan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isi</a:t>
            </a:r>
            <a:r>
              <a:rPr lang="en-US" dirty="0">
                <a:latin typeface="Comic Sans MS" pitchFamily="66" charset="0"/>
              </a:rPr>
              <a:t> yang </a:t>
            </a:r>
            <a:r>
              <a:rPr lang="en-US" dirty="0" err="1">
                <a:latin typeface="Comic Sans MS" pitchFamily="66" charset="0"/>
              </a:rPr>
              <a:t>bakal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disampaikan</a:t>
            </a:r>
            <a:r>
              <a:rPr lang="en-US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en-US" dirty="0">
                <a:latin typeface="Comic Sans MS" pitchFamily="66" charset="0"/>
              </a:rPr>
              <a:t> </a:t>
            </a:r>
          </a:p>
          <a:p>
            <a:pPr>
              <a:buNone/>
            </a:pPr>
            <a:r>
              <a:rPr lang="en-US" b="1" dirty="0" err="1">
                <a:latin typeface="Comic Sans MS" pitchFamily="66" charset="0"/>
              </a:rPr>
              <a:t>Contoh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pencadang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 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bukan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untuk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pelajar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kerana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ia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berpotensi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menjadi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alat</a:t>
            </a:r>
            <a:r>
              <a:rPr lang="en-US" i="1" dirty="0">
                <a:latin typeface="Comic Sans MS" pitchFamily="66" charset="0"/>
              </a:rPr>
              <a:t> yang </a:t>
            </a:r>
            <a:r>
              <a:rPr lang="en-US" i="1" dirty="0" err="1">
                <a:latin typeface="Comic Sans MS" pitchFamily="66" charset="0"/>
              </a:rPr>
              <a:t>mengkhayalkan</a:t>
            </a:r>
            <a:r>
              <a:rPr lang="en-US" i="1" dirty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err="1">
                <a:latin typeface="Comic Sans MS" pitchFamily="66" charset="0"/>
              </a:rPr>
              <a:t>Contoh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penyanggah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  </a:t>
            </a:r>
            <a:r>
              <a:rPr lang="en-US" i="1" dirty="0" err="1">
                <a:latin typeface="Comic Sans MS" pitchFamily="66" charset="0"/>
              </a:rPr>
              <a:t>Telefon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bijak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perlu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dimiliki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pelajar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kerana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ia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memudahkan</a:t>
            </a:r>
            <a:r>
              <a:rPr lang="en-US" i="1" dirty="0">
                <a:latin typeface="Comic Sans MS" pitchFamily="66" charset="0"/>
              </a:rPr>
              <a:t> </a:t>
            </a:r>
            <a:r>
              <a:rPr lang="en-US" i="1" dirty="0" err="1">
                <a:latin typeface="Comic Sans MS" pitchFamily="66" charset="0"/>
              </a:rPr>
              <a:t>komunikasi</a:t>
            </a:r>
            <a:r>
              <a:rPr lang="en-US" i="1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122" name="AutoShape 2" descr="https://encrypted-tbn2.google.com/images?q=tbn:ANd9GcTKM6V4Dc01lAg53bPLIGCr5Cs20zHxj0OOiAIjPEIEdlVETwl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350</Words>
  <Application>Microsoft Office PowerPoint</Application>
  <PresentationFormat>On-screen Show (4:3)</PresentationFormat>
  <Paragraphs>88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Aktiviti Berbahas Menengah 3 Ekspres Kesusasteraan Melayu Elektif</vt:lpstr>
      <vt:lpstr>Slide 2</vt:lpstr>
      <vt:lpstr>Slide 3</vt:lpstr>
      <vt:lpstr>Slide 4</vt:lpstr>
      <vt:lpstr>Slide 5</vt:lpstr>
      <vt:lpstr>Slide 6</vt:lpstr>
      <vt:lpstr>Slide 7</vt:lpstr>
      <vt:lpstr>Teknik I.H.C.R.</vt:lpstr>
      <vt:lpstr>Slide 9</vt:lpstr>
      <vt:lpstr>Slide 10</vt:lpstr>
      <vt:lpstr>Slide 11</vt:lpstr>
      <vt:lpstr>Slide 12</vt:lpstr>
      <vt:lpstr>Slide 13</vt:lpstr>
      <vt:lpstr>Slide 14</vt:lpstr>
      <vt:lpstr>Slide 15</vt:lpstr>
      <vt:lpstr>Bidasan &amp; Celahan</vt:lpstr>
      <vt:lpstr>Slide 17</vt:lpstr>
      <vt:lpstr>Saksikan Klip Video Berikut.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Bengkel Bijak Bahas</dc:title>
  <dc:creator>Acer</dc:creator>
  <cp:lastModifiedBy>Acer</cp:lastModifiedBy>
  <cp:revision>2</cp:revision>
  <dcterms:created xsi:type="dcterms:W3CDTF">2012-02-09T10:07:57Z</dcterms:created>
  <dcterms:modified xsi:type="dcterms:W3CDTF">2012-02-10T21:24:03Z</dcterms:modified>
</cp:coreProperties>
</file>